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34"/>
  </p:notesMasterIdLst>
  <p:sldIdLst>
    <p:sldId id="266" r:id="rId3"/>
    <p:sldId id="299" r:id="rId4"/>
    <p:sldId id="271" r:id="rId5"/>
    <p:sldId id="306" r:id="rId6"/>
    <p:sldId id="307" r:id="rId7"/>
    <p:sldId id="308" r:id="rId8"/>
    <p:sldId id="311" r:id="rId9"/>
    <p:sldId id="312" r:id="rId10"/>
    <p:sldId id="313" r:id="rId11"/>
    <p:sldId id="314" r:id="rId12"/>
    <p:sldId id="315" r:id="rId13"/>
    <p:sldId id="316" r:id="rId14"/>
    <p:sldId id="317" r:id="rId15"/>
    <p:sldId id="319" r:id="rId16"/>
    <p:sldId id="320" r:id="rId17"/>
    <p:sldId id="321" r:id="rId18"/>
    <p:sldId id="305" r:id="rId19"/>
    <p:sldId id="310" r:id="rId20"/>
    <p:sldId id="276" r:id="rId21"/>
    <p:sldId id="304" r:id="rId22"/>
    <p:sldId id="280" r:id="rId23"/>
    <p:sldId id="281" r:id="rId24"/>
    <p:sldId id="303" r:id="rId25"/>
    <p:sldId id="282" r:id="rId26"/>
    <p:sldId id="283" r:id="rId27"/>
    <p:sldId id="284" r:id="rId28"/>
    <p:sldId id="285" r:id="rId29"/>
    <p:sldId id="286" r:id="rId30"/>
    <p:sldId id="289" r:id="rId31"/>
    <p:sldId id="287" r:id="rId32"/>
    <p:sldId id="26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6"/>
            <p14:sldId id="299"/>
            <p14:sldId id="271"/>
            <p14:sldId id="306"/>
            <p14:sldId id="307"/>
            <p14:sldId id="308"/>
            <p14:sldId id="311"/>
            <p14:sldId id="312"/>
            <p14:sldId id="313"/>
            <p14:sldId id="314"/>
            <p14:sldId id="315"/>
            <p14:sldId id="316"/>
            <p14:sldId id="317"/>
            <p14:sldId id="319"/>
            <p14:sldId id="320"/>
            <p14:sldId id="321"/>
            <p14:sldId id="305"/>
            <p14:sldId id="310"/>
            <p14:sldId id="276"/>
            <p14:sldId id="304"/>
            <p14:sldId id="280"/>
            <p14:sldId id="281"/>
            <p14:sldId id="303"/>
            <p14:sldId id="282"/>
            <p14:sldId id="283"/>
            <p14:sldId id="284"/>
            <p14:sldId id="285"/>
            <p14:sldId id="286"/>
            <p14:sldId id="289"/>
            <p14:sldId id="28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p:restoredTop sz="94708"/>
  </p:normalViewPr>
  <p:slideViewPr>
    <p:cSldViewPr snapToGrid="0" snapToObjects="1">
      <p:cViewPr varScale="1">
        <p:scale>
          <a:sx n="128" d="100"/>
          <a:sy n="128"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830BE-99B8-A740-A1EB-BFBF947EB74A}" type="doc">
      <dgm:prSet loTypeId="urn:microsoft.com/office/officeart/2005/8/layout/hList6" loCatId="" qsTypeId="urn:microsoft.com/office/officeart/2005/8/quickstyle/simple4" qsCatId="simple" csTypeId="urn:microsoft.com/office/officeart/2005/8/colors/colorful5" csCatId="colorful" phldr="1"/>
      <dgm:spPr/>
      <dgm:t>
        <a:bodyPr/>
        <a:lstStyle/>
        <a:p>
          <a:endParaRPr lang="en-US"/>
        </a:p>
      </dgm:t>
    </dgm:pt>
    <dgm:pt modelId="{FA5C41C1-5C00-A545-BC5F-9BF1DECB75D5}">
      <dgm:prSet phldrT="[Text]"/>
      <dgm:spPr/>
      <dgm:t>
        <a:bodyPr/>
        <a:lstStyle/>
        <a:p>
          <a:r>
            <a:rPr lang="en-US" dirty="0"/>
            <a:t>Splunk Cloud Trial</a:t>
          </a:r>
        </a:p>
      </dgm:t>
    </dgm:pt>
    <dgm:pt modelId="{3FE902E2-62A7-8743-BCE9-6989BFBAB4F3}" type="parTrans" cxnId="{396F16A3-DCB2-9048-8E54-CC6629FDC05B}">
      <dgm:prSet/>
      <dgm:spPr/>
      <dgm:t>
        <a:bodyPr/>
        <a:lstStyle/>
        <a:p>
          <a:endParaRPr lang="en-US"/>
        </a:p>
      </dgm:t>
    </dgm:pt>
    <dgm:pt modelId="{0D8353C0-B13B-7D48-880E-26B99F2DF00C}" type="sibTrans" cxnId="{396F16A3-DCB2-9048-8E54-CC6629FDC05B}">
      <dgm:prSet/>
      <dgm:spPr/>
      <dgm:t>
        <a:bodyPr/>
        <a:lstStyle/>
        <a:p>
          <a:endParaRPr lang="en-US"/>
        </a:p>
      </dgm:t>
    </dgm:pt>
    <dgm:pt modelId="{015DAA88-8AD4-3C4A-A836-8E620536211E}">
      <dgm:prSet phldrT="[Text]"/>
      <dgm:spPr/>
      <dgm:t>
        <a:bodyPr/>
        <a:lstStyle/>
        <a:p>
          <a:r>
            <a:rPr lang="en-US" dirty="0"/>
            <a:t>Fast Free Deployment</a:t>
          </a:r>
        </a:p>
      </dgm:t>
    </dgm:pt>
    <dgm:pt modelId="{CC92E94D-61E5-3B48-872B-B73BEA28FD59}" type="parTrans" cxnId="{5A85BDB8-89D0-F648-958D-FF8715763953}">
      <dgm:prSet/>
      <dgm:spPr/>
      <dgm:t>
        <a:bodyPr/>
        <a:lstStyle/>
        <a:p>
          <a:endParaRPr lang="en-US"/>
        </a:p>
      </dgm:t>
    </dgm:pt>
    <dgm:pt modelId="{322F82F5-3654-2246-9F44-8657EB22F9F1}" type="sibTrans" cxnId="{5A85BDB8-89D0-F648-958D-FF8715763953}">
      <dgm:prSet/>
      <dgm:spPr/>
      <dgm:t>
        <a:bodyPr/>
        <a:lstStyle/>
        <a:p>
          <a:endParaRPr lang="en-US"/>
        </a:p>
      </dgm:t>
    </dgm:pt>
    <dgm:pt modelId="{FB6D984E-4A2D-EB44-A6F1-4B398FA1E532}">
      <dgm:prSet phldrT="[Text]"/>
      <dgm:spPr/>
      <dgm:t>
        <a:bodyPr/>
        <a:lstStyle/>
        <a:p>
          <a:r>
            <a:rPr lang="en-US" dirty="0"/>
            <a:t>AWS Marketplace AMI</a:t>
          </a:r>
        </a:p>
      </dgm:t>
    </dgm:pt>
    <dgm:pt modelId="{32BD6524-A3E4-E141-9384-32FD7E83EB04}" type="parTrans" cxnId="{4A8DA51E-82A7-A341-8EE4-4E05D4EEC1E5}">
      <dgm:prSet/>
      <dgm:spPr/>
      <dgm:t>
        <a:bodyPr/>
        <a:lstStyle/>
        <a:p>
          <a:endParaRPr lang="en-US"/>
        </a:p>
      </dgm:t>
    </dgm:pt>
    <dgm:pt modelId="{81D76DE5-19E6-0945-8E95-4893BA526619}" type="sibTrans" cxnId="{4A8DA51E-82A7-A341-8EE4-4E05D4EEC1E5}">
      <dgm:prSet/>
      <dgm:spPr/>
      <dgm:t>
        <a:bodyPr/>
        <a:lstStyle/>
        <a:p>
          <a:endParaRPr lang="en-US"/>
        </a:p>
      </dgm:t>
    </dgm:pt>
    <dgm:pt modelId="{F52450E6-A659-E748-9853-27989472A139}">
      <dgm:prSet phldrT="[Text]"/>
      <dgm:spPr/>
      <dgm:t>
        <a:bodyPr/>
        <a:lstStyle/>
        <a:p>
          <a:r>
            <a:rPr lang="en-US" dirty="0"/>
            <a:t>Deploy Splunk in customer VPC</a:t>
          </a:r>
        </a:p>
      </dgm:t>
    </dgm:pt>
    <dgm:pt modelId="{66289E43-3170-FC4A-BDF9-F06DE1697C74}" type="parTrans" cxnId="{6C868EB3-5BF2-DE40-AF35-6B795DC5B31B}">
      <dgm:prSet/>
      <dgm:spPr/>
      <dgm:t>
        <a:bodyPr/>
        <a:lstStyle/>
        <a:p>
          <a:endParaRPr lang="en-US"/>
        </a:p>
      </dgm:t>
    </dgm:pt>
    <dgm:pt modelId="{FFD8941E-D0BC-5940-9CC2-D124EAF8B6D5}" type="sibTrans" cxnId="{6C868EB3-5BF2-DE40-AF35-6B795DC5B31B}">
      <dgm:prSet/>
      <dgm:spPr/>
      <dgm:t>
        <a:bodyPr/>
        <a:lstStyle/>
        <a:p>
          <a:endParaRPr lang="en-US"/>
        </a:p>
      </dgm:t>
    </dgm:pt>
    <dgm:pt modelId="{C8C977B1-9453-CF4F-8435-FE3BA2A4F5D6}">
      <dgm:prSet phldrT="[Text]"/>
      <dgm:spPr/>
      <dgm:t>
        <a:bodyPr/>
        <a:lstStyle/>
        <a:p>
          <a:r>
            <a:rPr lang="en-US" dirty="0"/>
            <a:t>"Quick Start" Cloud Formation Template</a:t>
          </a:r>
        </a:p>
      </dgm:t>
    </dgm:pt>
    <dgm:pt modelId="{960FF336-E8A0-F945-AF0F-3BDD225638FC}" type="parTrans" cxnId="{6B993FAE-A7B0-094E-8481-557C8967C307}">
      <dgm:prSet/>
      <dgm:spPr/>
      <dgm:t>
        <a:bodyPr/>
        <a:lstStyle/>
        <a:p>
          <a:endParaRPr lang="en-US"/>
        </a:p>
      </dgm:t>
    </dgm:pt>
    <dgm:pt modelId="{B6D04486-1B1F-1B47-8920-83D8C60BB8FA}" type="sibTrans" cxnId="{6B993FAE-A7B0-094E-8481-557C8967C307}">
      <dgm:prSet/>
      <dgm:spPr/>
      <dgm:t>
        <a:bodyPr/>
        <a:lstStyle/>
        <a:p>
          <a:endParaRPr lang="en-US"/>
        </a:p>
      </dgm:t>
    </dgm:pt>
    <dgm:pt modelId="{BF12E74B-B07E-8449-9FF3-FCE32892030A}">
      <dgm:prSet phldrT="[Text]"/>
      <dgm:spPr/>
      <dgm:t>
        <a:bodyPr/>
        <a:lstStyle/>
        <a:p>
          <a:r>
            <a:rPr lang="en-US" dirty="0"/>
            <a:t>15 Day Trial</a:t>
          </a:r>
        </a:p>
      </dgm:t>
    </dgm:pt>
    <dgm:pt modelId="{B5514621-B8E1-7F43-A01D-AF4AB047D09F}" type="parTrans" cxnId="{9D493A59-684C-4C42-BB11-E287156AA5FB}">
      <dgm:prSet/>
      <dgm:spPr/>
      <dgm:t>
        <a:bodyPr/>
        <a:lstStyle/>
        <a:p>
          <a:endParaRPr lang="en-US"/>
        </a:p>
      </dgm:t>
    </dgm:pt>
    <dgm:pt modelId="{0BC81201-015E-D446-BD2F-F88B52294385}" type="sibTrans" cxnId="{9D493A59-684C-4C42-BB11-E287156AA5FB}">
      <dgm:prSet/>
      <dgm:spPr/>
      <dgm:t>
        <a:bodyPr/>
        <a:lstStyle/>
        <a:p>
          <a:endParaRPr lang="en-US"/>
        </a:p>
      </dgm:t>
    </dgm:pt>
    <dgm:pt modelId="{734AD6FF-3C28-E048-8467-64B86529786B}">
      <dgm:prSet phldrT="[Text]"/>
      <dgm:spPr/>
      <dgm:t>
        <a:bodyPr/>
        <a:lstStyle/>
        <a:p>
          <a:r>
            <a:rPr lang="en-US" dirty="0"/>
            <a:t>Extended Deployment</a:t>
          </a:r>
        </a:p>
      </dgm:t>
    </dgm:pt>
    <dgm:pt modelId="{07FBB3D2-3698-5B40-8B13-9CC1D19A9FFE}" type="parTrans" cxnId="{A5A3302C-4F1E-224C-BF88-DFE7918F45FA}">
      <dgm:prSet/>
      <dgm:spPr/>
      <dgm:t>
        <a:bodyPr/>
        <a:lstStyle/>
        <a:p>
          <a:endParaRPr lang="en-US"/>
        </a:p>
      </dgm:t>
    </dgm:pt>
    <dgm:pt modelId="{C496F898-C813-5F48-BEE0-66764EA51793}" type="sibTrans" cxnId="{A5A3302C-4F1E-224C-BF88-DFE7918F45FA}">
      <dgm:prSet/>
      <dgm:spPr/>
      <dgm:t>
        <a:bodyPr/>
        <a:lstStyle/>
        <a:p>
          <a:endParaRPr lang="en-US"/>
        </a:p>
      </dgm:t>
    </dgm:pt>
    <dgm:pt modelId="{390E73B3-F108-2E44-BC5B-C9B3A7DDCD3D}">
      <dgm:prSet phldrT="[Text]"/>
      <dgm:spPr/>
      <dgm:t>
        <a:bodyPr/>
        <a:lstStyle/>
        <a:p>
          <a:r>
            <a:rPr lang="en-US" dirty="0"/>
            <a:t>Build out full Splunk Enterprise Stack</a:t>
          </a:r>
        </a:p>
      </dgm:t>
    </dgm:pt>
    <dgm:pt modelId="{EED3BFBE-0718-624B-A846-37E704DAF036}" type="parTrans" cxnId="{DC3EE921-D3ED-2B45-91EA-0FCFB85D4A05}">
      <dgm:prSet/>
      <dgm:spPr/>
      <dgm:t>
        <a:bodyPr/>
        <a:lstStyle/>
        <a:p>
          <a:endParaRPr lang="en-US"/>
        </a:p>
      </dgm:t>
    </dgm:pt>
    <dgm:pt modelId="{18B5AB49-3E81-B54A-A846-1D44BB8B3E84}" type="sibTrans" cxnId="{DC3EE921-D3ED-2B45-91EA-0FCFB85D4A05}">
      <dgm:prSet/>
      <dgm:spPr/>
      <dgm:t>
        <a:bodyPr/>
        <a:lstStyle/>
        <a:p>
          <a:endParaRPr lang="en-US"/>
        </a:p>
      </dgm:t>
    </dgm:pt>
    <dgm:pt modelId="{24722309-E11D-BA48-A829-3BF7400EE6E4}">
      <dgm:prSet phldrT="[Text]"/>
      <dgm:spPr/>
      <dgm:t>
        <a:bodyPr/>
        <a:lstStyle/>
        <a:p>
          <a:r>
            <a:rPr lang="en-US" dirty="0"/>
            <a:t>Scale out for large data ingest</a:t>
          </a:r>
        </a:p>
      </dgm:t>
    </dgm:pt>
    <dgm:pt modelId="{8EF25D92-A91F-E440-89E6-B81228CFD181}" type="parTrans" cxnId="{AD6057D6-D49F-A94A-A900-416220E8E049}">
      <dgm:prSet/>
      <dgm:spPr/>
      <dgm:t>
        <a:bodyPr/>
        <a:lstStyle/>
        <a:p>
          <a:endParaRPr lang="en-US"/>
        </a:p>
      </dgm:t>
    </dgm:pt>
    <dgm:pt modelId="{46844BB1-E348-2D47-82DB-8921A4246218}" type="sibTrans" cxnId="{AD6057D6-D49F-A94A-A900-416220E8E049}">
      <dgm:prSet/>
      <dgm:spPr/>
      <dgm:t>
        <a:bodyPr/>
        <a:lstStyle/>
        <a:p>
          <a:endParaRPr lang="en-US"/>
        </a:p>
      </dgm:t>
    </dgm:pt>
    <dgm:pt modelId="{50912FD4-2A86-374A-B1B1-655D84EE4677}" type="pres">
      <dgm:prSet presAssocID="{F73830BE-99B8-A740-A1EB-BFBF947EB74A}" presName="Name0" presStyleCnt="0">
        <dgm:presLayoutVars>
          <dgm:dir/>
          <dgm:resizeHandles val="exact"/>
        </dgm:presLayoutVars>
      </dgm:prSet>
      <dgm:spPr/>
    </dgm:pt>
    <dgm:pt modelId="{8C848492-4F22-4C40-9D55-E2E3984E9C73}" type="pres">
      <dgm:prSet presAssocID="{FA5C41C1-5C00-A545-BC5F-9BF1DECB75D5}" presName="node" presStyleLbl="node1" presStyleIdx="0" presStyleCnt="3">
        <dgm:presLayoutVars>
          <dgm:bulletEnabled val="1"/>
        </dgm:presLayoutVars>
      </dgm:prSet>
      <dgm:spPr/>
    </dgm:pt>
    <dgm:pt modelId="{02CC7AB2-A90F-9A44-BB50-B55555C1C92B}" type="pres">
      <dgm:prSet presAssocID="{0D8353C0-B13B-7D48-880E-26B99F2DF00C}" presName="sibTrans" presStyleCnt="0"/>
      <dgm:spPr/>
    </dgm:pt>
    <dgm:pt modelId="{468E293B-4D28-514E-9552-AFFA224CD0F3}" type="pres">
      <dgm:prSet presAssocID="{FB6D984E-4A2D-EB44-A6F1-4B398FA1E532}" presName="node" presStyleLbl="node1" presStyleIdx="1" presStyleCnt="3">
        <dgm:presLayoutVars>
          <dgm:bulletEnabled val="1"/>
        </dgm:presLayoutVars>
      </dgm:prSet>
      <dgm:spPr/>
    </dgm:pt>
    <dgm:pt modelId="{C597F850-560C-3740-B2F4-C3D4533D76D7}" type="pres">
      <dgm:prSet presAssocID="{81D76DE5-19E6-0945-8E95-4893BA526619}" presName="sibTrans" presStyleCnt="0"/>
      <dgm:spPr/>
    </dgm:pt>
    <dgm:pt modelId="{B492439B-6D60-2640-83F6-112A150937D3}" type="pres">
      <dgm:prSet presAssocID="{C8C977B1-9453-CF4F-8435-FE3BA2A4F5D6}" presName="node" presStyleLbl="node1" presStyleIdx="2" presStyleCnt="3">
        <dgm:presLayoutVars>
          <dgm:bulletEnabled val="1"/>
        </dgm:presLayoutVars>
      </dgm:prSet>
      <dgm:spPr/>
    </dgm:pt>
  </dgm:ptLst>
  <dgm:cxnLst>
    <dgm:cxn modelId="{6FA7CA0A-F566-2F48-B4ED-82E2E89656B1}" type="presOf" srcId="{390E73B3-F108-2E44-BC5B-C9B3A7DDCD3D}" destId="{B492439B-6D60-2640-83F6-112A150937D3}" srcOrd="0" destOrd="1" presId="urn:microsoft.com/office/officeart/2005/8/layout/hList6"/>
    <dgm:cxn modelId="{C8D0E114-7CFB-804D-860D-765919668C19}" type="presOf" srcId="{FA5C41C1-5C00-A545-BC5F-9BF1DECB75D5}" destId="{8C848492-4F22-4C40-9D55-E2E3984E9C73}" srcOrd="0" destOrd="0" presId="urn:microsoft.com/office/officeart/2005/8/layout/hList6"/>
    <dgm:cxn modelId="{04B2EA15-AC57-B349-94D5-D092F51FC8EB}" type="presOf" srcId="{F52450E6-A659-E748-9853-27989472A139}" destId="{468E293B-4D28-514E-9552-AFFA224CD0F3}" srcOrd="0" destOrd="1" presId="urn:microsoft.com/office/officeart/2005/8/layout/hList6"/>
    <dgm:cxn modelId="{4A8DA51E-82A7-A341-8EE4-4E05D4EEC1E5}" srcId="{F73830BE-99B8-A740-A1EB-BFBF947EB74A}" destId="{FB6D984E-4A2D-EB44-A6F1-4B398FA1E532}" srcOrd="1" destOrd="0" parTransId="{32BD6524-A3E4-E141-9384-32FD7E83EB04}" sibTransId="{81D76DE5-19E6-0945-8E95-4893BA526619}"/>
    <dgm:cxn modelId="{DC3EE921-D3ED-2B45-91EA-0FCFB85D4A05}" srcId="{C8C977B1-9453-CF4F-8435-FE3BA2A4F5D6}" destId="{390E73B3-F108-2E44-BC5B-C9B3A7DDCD3D}" srcOrd="0" destOrd="0" parTransId="{EED3BFBE-0718-624B-A846-37E704DAF036}" sibTransId="{18B5AB49-3E81-B54A-A846-1D44BB8B3E84}"/>
    <dgm:cxn modelId="{50FC7323-EC2E-8C4D-A137-DAC930765AB2}" type="presOf" srcId="{C8C977B1-9453-CF4F-8435-FE3BA2A4F5D6}" destId="{B492439B-6D60-2640-83F6-112A150937D3}" srcOrd="0" destOrd="0" presId="urn:microsoft.com/office/officeart/2005/8/layout/hList6"/>
    <dgm:cxn modelId="{A5A3302C-4F1E-224C-BF88-DFE7918F45FA}" srcId="{FB6D984E-4A2D-EB44-A6F1-4B398FA1E532}" destId="{734AD6FF-3C28-E048-8467-64B86529786B}" srcOrd="1" destOrd="0" parTransId="{07FBB3D2-3698-5B40-8B13-9CC1D19A9FFE}" sibTransId="{C496F898-C813-5F48-BEE0-66764EA51793}"/>
    <dgm:cxn modelId="{112A2353-B9A1-5A45-85B3-B7FA3A070339}" type="presOf" srcId="{015DAA88-8AD4-3C4A-A836-8E620536211E}" destId="{8C848492-4F22-4C40-9D55-E2E3984E9C73}" srcOrd="0" destOrd="1" presId="urn:microsoft.com/office/officeart/2005/8/layout/hList6"/>
    <dgm:cxn modelId="{9D493A59-684C-4C42-BB11-E287156AA5FB}" srcId="{FA5C41C1-5C00-A545-BC5F-9BF1DECB75D5}" destId="{BF12E74B-B07E-8449-9FF3-FCE32892030A}" srcOrd="1" destOrd="0" parTransId="{B5514621-B8E1-7F43-A01D-AF4AB047D09F}" sibTransId="{0BC81201-015E-D446-BD2F-F88B52294385}"/>
    <dgm:cxn modelId="{B84A447A-A438-454A-9D68-512198AB121F}" type="presOf" srcId="{24722309-E11D-BA48-A829-3BF7400EE6E4}" destId="{B492439B-6D60-2640-83F6-112A150937D3}" srcOrd="0" destOrd="2" presId="urn:microsoft.com/office/officeart/2005/8/layout/hList6"/>
    <dgm:cxn modelId="{396F16A3-DCB2-9048-8E54-CC6629FDC05B}" srcId="{F73830BE-99B8-A740-A1EB-BFBF947EB74A}" destId="{FA5C41C1-5C00-A545-BC5F-9BF1DECB75D5}" srcOrd="0" destOrd="0" parTransId="{3FE902E2-62A7-8743-BCE9-6989BFBAB4F3}" sibTransId="{0D8353C0-B13B-7D48-880E-26B99F2DF00C}"/>
    <dgm:cxn modelId="{8D3EAEA5-ADCF-CB4A-80D1-0853B6E27DD7}" type="presOf" srcId="{734AD6FF-3C28-E048-8467-64B86529786B}" destId="{468E293B-4D28-514E-9552-AFFA224CD0F3}" srcOrd="0" destOrd="2" presId="urn:microsoft.com/office/officeart/2005/8/layout/hList6"/>
    <dgm:cxn modelId="{6B993FAE-A7B0-094E-8481-557C8967C307}" srcId="{F73830BE-99B8-A740-A1EB-BFBF947EB74A}" destId="{C8C977B1-9453-CF4F-8435-FE3BA2A4F5D6}" srcOrd="2" destOrd="0" parTransId="{960FF336-E8A0-F945-AF0F-3BDD225638FC}" sibTransId="{B6D04486-1B1F-1B47-8920-83D8C60BB8FA}"/>
    <dgm:cxn modelId="{6C868EB3-5BF2-DE40-AF35-6B795DC5B31B}" srcId="{FB6D984E-4A2D-EB44-A6F1-4B398FA1E532}" destId="{F52450E6-A659-E748-9853-27989472A139}" srcOrd="0" destOrd="0" parTransId="{66289E43-3170-FC4A-BDF9-F06DE1697C74}" sibTransId="{FFD8941E-D0BC-5940-9CC2-D124EAF8B6D5}"/>
    <dgm:cxn modelId="{5A85BDB8-89D0-F648-958D-FF8715763953}" srcId="{FA5C41C1-5C00-A545-BC5F-9BF1DECB75D5}" destId="{015DAA88-8AD4-3C4A-A836-8E620536211E}" srcOrd="0" destOrd="0" parTransId="{CC92E94D-61E5-3B48-872B-B73BEA28FD59}" sibTransId="{322F82F5-3654-2246-9F44-8657EB22F9F1}"/>
    <dgm:cxn modelId="{3EC39CC4-A46A-2E43-80F8-E3DAD46C9118}" type="presOf" srcId="{F73830BE-99B8-A740-A1EB-BFBF947EB74A}" destId="{50912FD4-2A86-374A-B1B1-655D84EE4677}" srcOrd="0" destOrd="0" presId="urn:microsoft.com/office/officeart/2005/8/layout/hList6"/>
    <dgm:cxn modelId="{AD6057D6-D49F-A94A-A900-416220E8E049}" srcId="{C8C977B1-9453-CF4F-8435-FE3BA2A4F5D6}" destId="{24722309-E11D-BA48-A829-3BF7400EE6E4}" srcOrd="1" destOrd="0" parTransId="{8EF25D92-A91F-E440-89E6-B81228CFD181}" sibTransId="{46844BB1-E348-2D47-82DB-8921A4246218}"/>
    <dgm:cxn modelId="{8EFF23E5-0717-0047-9B64-F4FA947C4A63}" type="presOf" srcId="{BF12E74B-B07E-8449-9FF3-FCE32892030A}" destId="{8C848492-4F22-4C40-9D55-E2E3984E9C73}" srcOrd="0" destOrd="2" presId="urn:microsoft.com/office/officeart/2005/8/layout/hList6"/>
    <dgm:cxn modelId="{70E173FA-EC35-7D42-B72E-87B46C375F8E}" type="presOf" srcId="{FB6D984E-4A2D-EB44-A6F1-4B398FA1E532}" destId="{468E293B-4D28-514E-9552-AFFA224CD0F3}" srcOrd="0" destOrd="0" presId="urn:microsoft.com/office/officeart/2005/8/layout/hList6"/>
    <dgm:cxn modelId="{54D13D71-EB96-0C41-A6ED-361461C38F5C}" type="presParOf" srcId="{50912FD4-2A86-374A-B1B1-655D84EE4677}" destId="{8C848492-4F22-4C40-9D55-E2E3984E9C73}" srcOrd="0" destOrd="0" presId="urn:microsoft.com/office/officeart/2005/8/layout/hList6"/>
    <dgm:cxn modelId="{7F4825EE-4213-3E46-8186-DDB252279D20}" type="presParOf" srcId="{50912FD4-2A86-374A-B1B1-655D84EE4677}" destId="{02CC7AB2-A90F-9A44-BB50-B55555C1C92B}" srcOrd="1" destOrd="0" presId="urn:microsoft.com/office/officeart/2005/8/layout/hList6"/>
    <dgm:cxn modelId="{22145697-9EB2-7C4F-801E-E5282EB94EDD}" type="presParOf" srcId="{50912FD4-2A86-374A-B1B1-655D84EE4677}" destId="{468E293B-4D28-514E-9552-AFFA224CD0F3}" srcOrd="2" destOrd="0" presId="urn:microsoft.com/office/officeart/2005/8/layout/hList6"/>
    <dgm:cxn modelId="{1E475927-EE78-EA40-946C-45D08D12BE6E}" type="presParOf" srcId="{50912FD4-2A86-374A-B1B1-655D84EE4677}" destId="{C597F850-560C-3740-B2F4-C3D4533D76D7}" srcOrd="3" destOrd="0" presId="urn:microsoft.com/office/officeart/2005/8/layout/hList6"/>
    <dgm:cxn modelId="{72F11BC6-5D07-EE45-AC71-3713046530E3}" type="presParOf" srcId="{50912FD4-2A86-374A-B1B1-655D84EE4677}" destId="{B492439B-6D60-2640-83F6-112A150937D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CB533-2CDE-7041-B42D-F5EE7C8FAF79}" type="doc">
      <dgm:prSet loTypeId="urn:microsoft.com/office/officeart/2005/8/layout/hChevron3" loCatId="" qsTypeId="urn:microsoft.com/office/officeart/2005/8/quickstyle/simple1" qsCatId="simple" csTypeId="urn:microsoft.com/office/officeart/2005/8/colors/accent1_5" csCatId="accent1" phldr="1"/>
      <dgm:spPr/>
    </dgm:pt>
    <dgm:pt modelId="{B8BBF83C-AF36-7D42-B6DB-3183A0DED3B0}">
      <dgm:prSet phldrT="[Text]"/>
      <dgm:spPr/>
      <dgm:t>
        <a:bodyPr/>
        <a:lstStyle/>
        <a:p>
          <a:r>
            <a:rPr lang="en-US" dirty="0"/>
            <a:t>Settings</a:t>
          </a:r>
        </a:p>
      </dgm:t>
    </dgm:pt>
    <dgm:pt modelId="{3A72CC36-0E2C-E64B-8DEA-6615BC3101AA}" type="parTrans" cxnId="{90F9AC73-E7C3-5E40-A4F3-521967725091}">
      <dgm:prSet/>
      <dgm:spPr/>
      <dgm:t>
        <a:bodyPr/>
        <a:lstStyle/>
        <a:p>
          <a:endParaRPr lang="en-US"/>
        </a:p>
      </dgm:t>
    </dgm:pt>
    <dgm:pt modelId="{74CD639C-1E55-A54C-99CF-A384EE47FFBA}" type="sibTrans" cxnId="{90F9AC73-E7C3-5E40-A4F3-521967725091}">
      <dgm:prSet/>
      <dgm:spPr/>
      <dgm:t>
        <a:bodyPr/>
        <a:lstStyle/>
        <a:p>
          <a:endParaRPr lang="en-US"/>
        </a:p>
      </dgm:t>
    </dgm:pt>
    <dgm:pt modelId="{2A369CDC-6196-8E48-8420-B54A9A1A724A}">
      <dgm:prSet phldrT="[Text]"/>
      <dgm:spPr/>
      <dgm:t>
        <a:bodyPr/>
        <a:lstStyle/>
        <a:p>
          <a:r>
            <a:rPr lang="en-US" dirty="0"/>
            <a:t>Data Inputs</a:t>
          </a:r>
        </a:p>
      </dgm:t>
    </dgm:pt>
    <dgm:pt modelId="{91D2B273-38F3-4D4E-BB79-E6AD373F54F7}" type="parTrans" cxnId="{CCF36004-A9A6-054E-AF85-7550A38D2BA2}">
      <dgm:prSet/>
      <dgm:spPr/>
      <dgm:t>
        <a:bodyPr/>
        <a:lstStyle/>
        <a:p>
          <a:endParaRPr lang="en-US"/>
        </a:p>
      </dgm:t>
    </dgm:pt>
    <dgm:pt modelId="{B05B7813-E653-DC4B-B84A-797EEC0CC446}" type="sibTrans" cxnId="{CCF36004-A9A6-054E-AF85-7550A38D2BA2}">
      <dgm:prSet/>
      <dgm:spPr/>
      <dgm:t>
        <a:bodyPr/>
        <a:lstStyle/>
        <a:p>
          <a:endParaRPr lang="en-US"/>
        </a:p>
      </dgm:t>
    </dgm:pt>
    <dgm:pt modelId="{3DC66C9D-F529-7E45-AD1F-9C86BE271676}">
      <dgm:prSet phldrT="[Text]"/>
      <dgm:spPr/>
      <dgm:t>
        <a:bodyPr/>
        <a:lstStyle/>
        <a:p>
          <a:r>
            <a:rPr lang="en-US" dirty="0"/>
            <a:t>HTTP Event Collector </a:t>
          </a:r>
        </a:p>
      </dgm:t>
    </dgm:pt>
    <dgm:pt modelId="{0620C569-4208-104E-A728-0847E7E8B762}" type="parTrans" cxnId="{51983389-796C-854E-B568-1D142B809B61}">
      <dgm:prSet/>
      <dgm:spPr/>
      <dgm:t>
        <a:bodyPr/>
        <a:lstStyle/>
        <a:p>
          <a:endParaRPr lang="en-US"/>
        </a:p>
      </dgm:t>
    </dgm:pt>
    <dgm:pt modelId="{6D1F957D-E30F-BB42-B698-3862CC24E713}" type="sibTrans" cxnId="{51983389-796C-854E-B568-1D142B809B61}">
      <dgm:prSet/>
      <dgm:spPr/>
      <dgm:t>
        <a:bodyPr/>
        <a:lstStyle/>
        <a:p>
          <a:endParaRPr lang="en-US"/>
        </a:p>
      </dgm:t>
    </dgm:pt>
    <dgm:pt modelId="{94FDB000-870A-074E-A1DE-147CEBBC9060}">
      <dgm:prSet/>
      <dgm:spPr/>
      <dgm:t>
        <a:bodyPr/>
        <a:lstStyle/>
        <a:p>
          <a:r>
            <a:rPr lang="en-US" dirty="0"/>
            <a:t>Add New Token</a:t>
          </a:r>
        </a:p>
      </dgm:t>
    </dgm:pt>
    <dgm:pt modelId="{1F4E7500-D316-564D-9136-B1F1DA0DA75A}" type="parTrans" cxnId="{AAFE72B9-D137-6843-A043-54C1C862E796}">
      <dgm:prSet/>
      <dgm:spPr/>
      <dgm:t>
        <a:bodyPr/>
        <a:lstStyle/>
        <a:p>
          <a:endParaRPr lang="en-US"/>
        </a:p>
      </dgm:t>
    </dgm:pt>
    <dgm:pt modelId="{81AEB23B-6D43-F64B-9696-F27D1FC95226}" type="sibTrans" cxnId="{AAFE72B9-D137-6843-A043-54C1C862E796}">
      <dgm:prSet/>
      <dgm:spPr/>
      <dgm:t>
        <a:bodyPr/>
        <a:lstStyle/>
        <a:p>
          <a:endParaRPr lang="en-US"/>
        </a:p>
      </dgm:t>
    </dgm:pt>
    <dgm:pt modelId="{AF39AB08-D1C2-A842-883B-F045171562F5}" type="pres">
      <dgm:prSet presAssocID="{3A3CB533-2CDE-7041-B42D-F5EE7C8FAF79}" presName="Name0" presStyleCnt="0">
        <dgm:presLayoutVars>
          <dgm:dir/>
          <dgm:resizeHandles val="exact"/>
        </dgm:presLayoutVars>
      </dgm:prSet>
      <dgm:spPr/>
    </dgm:pt>
    <dgm:pt modelId="{CB05B941-525D-E844-AD13-4C44B1AAE888}" type="pres">
      <dgm:prSet presAssocID="{B8BBF83C-AF36-7D42-B6DB-3183A0DED3B0}" presName="parTxOnly" presStyleLbl="node1" presStyleIdx="0" presStyleCnt="4">
        <dgm:presLayoutVars>
          <dgm:bulletEnabled val="1"/>
        </dgm:presLayoutVars>
      </dgm:prSet>
      <dgm:spPr/>
    </dgm:pt>
    <dgm:pt modelId="{4147DBD8-C667-EB48-B873-7EC81DFF84A0}" type="pres">
      <dgm:prSet presAssocID="{74CD639C-1E55-A54C-99CF-A384EE47FFBA}" presName="parSpace" presStyleCnt="0"/>
      <dgm:spPr/>
    </dgm:pt>
    <dgm:pt modelId="{EFECABDA-7C3D-C94E-8B56-F2D8054578F0}" type="pres">
      <dgm:prSet presAssocID="{2A369CDC-6196-8E48-8420-B54A9A1A724A}" presName="parTxOnly" presStyleLbl="node1" presStyleIdx="1" presStyleCnt="4">
        <dgm:presLayoutVars>
          <dgm:bulletEnabled val="1"/>
        </dgm:presLayoutVars>
      </dgm:prSet>
      <dgm:spPr/>
    </dgm:pt>
    <dgm:pt modelId="{7CA80B89-633D-3E41-BA50-5E450C541335}" type="pres">
      <dgm:prSet presAssocID="{B05B7813-E653-DC4B-B84A-797EEC0CC446}" presName="parSpace" presStyleCnt="0"/>
      <dgm:spPr/>
    </dgm:pt>
    <dgm:pt modelId="{D07CAAF2-5337-5049-A493-39CFF3EB1502}" type="pres">
      <dgm:prSet presAssocID="{3DC66C9D-F529-7E45-AD1F-9C86BE271676}" presName="parTxOnly" presStyleLbl="node1" presStyleIdx="2" presStyleCnt="4">
        <dgm:presLayoutVars>
          <dgm:bulletEnabled val="1"/>
        </dgm:presLayoutVars>
      </dgm:prSet>
      <dgm:spPr/>
    </dgm:pt>
    <dgm:pt modelId="{2CFA2889-B40E-E245-A562-E14DF7F44DD0}" type="pres">
      <dgm:prSet presAssocID="{6D1F957D-E30F-BB42-B698-3862CC24E713}" presName="parSpace" presStyleCnt="0"/>
      <dgm:spPr/>
    </dgm:pt>
    <dgm:pt modelId="{4ED4534D-0176-D14C-9543-415CB5AB8F0C}" type="pres">
      <dgm:prSet presAssocID="{94FDB000-870A-074E-A1DE-147CEBBC9060}" presName="parTxOnly" presStyleLbl="node1" presStyleIdx="3" presStyleCnt="4">
        <dgm:presLayoutVars>
          <dgm:bulletEnabled val="1"/>
        </dgm:presLayoutVars>
      </dgm:prSet>
      <dgm:spPr/>
    </dgm:pt>
  </dgm:ptLst>
  <dgm:cxnLst>
    <dgm:cxn modelId="{CCF36004-A9A6-054E-AF85-7550A38D2BA2}" srcId="{3A3CB533-2CDE-7041-B42D-F5EE7C8FAF79}" destId="{2A369CDC-6196-8E48-8420-B54A9A1A724A}" srcOrd="1" destOrd="0" parTransId="{91D2B273-38F3-4D4E-BB79-E6AD373F54F7}" sibTransId="{B05B7813-E653-DC4B-B84A-797EEC0CC446}"/>
    <dgm:cxn modelId="{7270D554-0883-7642-B422-22113DCD97B9}" type="presOf" srcId="{94FDB000-870A-074E-A1DE-147CEBBC9060}" destId="{4ED4534D-0176-D14C-9543-415CB5AB8F0C}" srcOrd="0" destOrd="0" presId="urn:microsoft.com/office/officeart/2005/8/layout/hChevron3"/>
    <dgm:cxn modelId="{90F9AC73-E7C3-5E40-A4F3-521967725091}" srcId="{3A3CB533-2CDE-7041-B42D-F5EE7C8FAF79}" destId="{B8BBF83C-AF36-7D42-B6DB-3183A0DED3B0}" srcOrd="0" destOrd="0" parTransId="{3A72CC36-0E2C-E64B-8DEA-6615BC3101AA}" sibTransId="{74CD639C-1E55-A54C-99CF-A384EE47FFBA}"/>
    <dgm:cxn modelId="{51983389-796C-854E-B568-1D142B809B61}" srcId="{3A3CB533-2CDE-7041-B42D-F5EE7C8FAF79}" destId="{3DC66C9D-F529-7E45-AD1F-9C86BE271676}" srcOrd="2" destOrd="0" parTransId="{0620C569-4208-104E-A728-0847E7E8B762}" sibTransId="{6D1F957D-E30F-BB42-B698-3862CC24E713}"/>
    <dgm:cxn modelId="{D3CDD6A7-CF8B-964C-BFE9-F59EA03ECE0F}" type="presOf" srcId="{B8BBF83C-AF36-7D42-B6DB-3183A0DED3B0}" destId="{CB05B941-525D-E844-AD13-4C44B1AAE888}" srcOrd="0" destOrd="0" presId="urn:microsoft.com/office/officeart/2005/8/layout/hChevron3"/>
    <dgm:cxn modelId="{36241AB8-1B03-194A-9CC7-5BF1BB6B3B45}" type="presOf" srcId="{3A3CB533-2CDE-7041-B42D-F5EE7C8FAF79}" destId="{AF39AB08-D1C2-A842-883B-F045171562F5}" srcOrd="0" destOrd="0" presId="urn:microsoft.com/office/officeart/2005/8/layout/hChevron3"/>
    <dgm:cxn modelId="{AAFE72B9-D137-6843-A043-54C1C862E796}" srcId="{3A3CB533-2CDE-7041-B42D-F5EE7C8FAF79}" destId="{94FDB000-870A-074E-A1DE-147CEBBC9060}" srcOrd="3" destOrd="0" parTransId="{1F4E7500-D316-564D-9136-B1F1DA0DA75A}" sibTransId="{81AEB23B-6D43-F64B-9696-F27D1FC95226}"/>
    <dgm:cxn modelId="{78EC98C4-D1EE-4842-B970-1B3D577C1D14}" type="presOf" srcId="{2A369CDC-6196-8E48-8420-B54A9A1A724A}" destId="{EFECABDA-7C3D-C94E-8B56-F2D8054578F0}" srcOrd="0" destOrd="0" presId="urn:microsoft.com/office/officeart/2005/8/layout/hChevron3"/>
    <dgm:cxn modelId="{9076B7C4-E50E-104F-BB1E-871FC2BE2330}" type="presOf" srcId="{3DC66C9D-F529-7E45-AD1F-9C86BE271676}" destId="{D07CAAF2-5337-5049-A493-39CFF3EB1502}" srcOrd="0" destOrd="0" presId="urn:microsoft.com/office/officeart/2005/8/layout/hChevron3"/>
    <dgm:cxn modelId="{90D31F61-30EF-DA44-9907-929D3F3A3554}" type="presParOf" srcId="{AF39AB08-D1C2-A842-883B-F045171562F5}" destId="{CB05B941-525D-E844-AD13-4C44B1AAE888}" srcOrd="0" destOrd="0" presId="urn:microsoft.com/office/officeart/2005/8/layout/hChevron3"/>
    <dgm:cxn modelId="{F370B72A-EAF0-D346-A1C5-A8C788D583DC}" type="presParOf" srcId="{AF39AB08-D1C2-A842-883B-F045171562F5}" destId="{4147DBD8-C667-EB48-B873-7EC81DFF84A0}" srcOrd="1" destOrd="0" presId="urn:microsoft.com/office/officeart/2005/8/layout/hChevron3"/>
    <dgm:cxn modelId="{963FCEBF-CA70-B441-AD46-AA12A778656B}" type="presParOf" srcId="{AF39AB08-D1C2-A842-883B-F045171562F5}" destId="{EFECABDA-7C3D-C94E-8B56-F2D8054578F0}" srcOrd="2" destOrd="0" presId="urn:microsoft.com/office/officeart/2005/8/layout/hChevron3"/>
    <dgm:cxn modelId="{C5C9EBDD-9A6F-C24F-BB9A-2C41B2B42379}" type="presParOf" srcId="{AF39AB08-D1C2-A842-883B-F045171562F5}" destId="{7CA80B89-633D-3E41-BA50-5E450C541335}" srcOrd="3" destOrd="0" presId="urn:microsoft.com/office/officeart/2005/8/layout/hChevron3"/>
    <dgm:cxn modelId="{E396B177-0721-A84F-A666-309E09B8E7C9}" type="presParOf" srcId="{AF39AB08-D1C2-A842-883B-F045171562F5}" destId="{D07CAAF2-5337-5049-A493-39CFF3EB1502}" srcOrd="4" destOrd="0" presId="urn:microsoft.com/office/officeart/2005/8/layout/hChevron3"/>
    <dgm:cxn modelId="{CE0F136E-5841-6140-875F-B9386A537E04}" type="presParOf" srcId="{AF39AB08-D1C2-A842-883B-F045171562F5}" destId="{2CFA2889-B40E-E245-A562-E14DF7F44DD0}" srcOrd="5" destOrd="0" presId="urn:microsoft.com/office/officeart/2005/8/layout/hChevron3"/>
    <dgm:cxn modelId="{25E6F98F-85AC-8647-BDF2-C16710DAAE2B}" type="presParOf" srcId="{AF39AB08-D1C2-A842-883B-F045171562F5}" destId="{4ED4534D-0176-D14C-9543-415CB5AB8F0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8492-4F22-4C40-9D55-E2E3984E9C73}">
      <dsp:nvSpPr>
        <dsp:cNvPr id="0" name=""/>
        <dsp:cNvSpPr/>
      </dsp:nvSpPr>
      <dsp:spPr>
        <a:xfrm rot="16200000">
          <a:off x="-519860" y="521237"/>
          <a:ext cx="4622799" cy="3580324"/>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063" bIns="0" numCol="1" spcCol="1270" anchor="t" anchorCtr="0">
          <a:noAutofit/>
        </a:bodyPr>
        <a:lstStyle/>
        <a:p>
          <a:pPr marL="0" lvl="0" indent="0" algn="l" defTabSz="1377950">
            <a:lnSpc>
              <a:spcPct val="90000"/>
            </a:lnSpc>
            <a:spcBef>
              <a:spcPct val="0"/>
            </a:spcBef>
            <a:spcAft>
              <a:spcPct val="35000"/>
            </a:spcAft>
            <a:buNone/>
          </a:pPr>
          <a:r>
            <a:rPr lang="en-US" sz="3100" kern="1200" dirty="0"/>
            <a:t>Splunk Cloud Trial</a:t>
          </a:r>
        </a:p>
        <a:p>
          <a:pPr marL="228600" lvl="1" indent="-228600" algn="l" defTabSz="1066800">
            <a:lnSpc>
              <a:spcPct val="90000"/>
            </a:lnSpc>
            <a:spcBef>
              <a:spcPct val="0"/>
            </a:spcBef>
            <a:spcAft>
              <a:spcPct val="15000"/>
            </a:spcAft>
            <a:buChar char="•"/>
          </a:pPr>
          <a:r>
            <a:rPr lang="en-US" sz="2400" kern="1200" dirty="0"/>
            <a:t>Fast Free Deployment</a:t>
          </a:r>
        </a:p>
        <a:p>
          <a:pPr marL="228600" lvl="1" indent="-228600" algn="l" defTabSz="1066800">
            <a:lnSpc>
              <a:spcPct val="90000"/>
            </a:lnSpc>
            <a:spcBef>
              <a:spcPct val="0"/>
            </a:spcBef>
            <a:spcAft>
              <a:spcPct val="15000"/>
            </a:spcAft>
            <a:buChar char="•"/>
          </a:pPr>
          <a:r>
            <a:rPr lang="en-US" sz="2400" kern="1200" dirty="0"/>
            <a:t>15 Day Trial</a:t>
          </a:r>
        </a:p>
      </dsp:txBody>
      <dsp:txXfrm rot="5400000">
        <a:off x="1378" y="924559"/>
        <a:ext cx="3580324" cy="2773679"/>
      </dsp:txXfrm>
    </dsp:sp>
    <dsp:sp modelId="{468E293B-4D28-514E-9552-AFFA224CD0F3}">
      <dsp:nvSpPr>
        <dsp:cNvPr id="0" name=""/>
        <dsp:cNvSpPr/>
      </dsp:nvSpPr>
      <dsp:spPr>
        <a:xfrm rot="16200000">
          <a:off x="3328987" y="521237"/>
          <a:ext cx="4622799" cy="3580324"/>
        </a:xfrm>
        <a:prstGeom prst="flowChartManualOperation">
          <a:avLst/>
        </a:prstGeom>
        <a:gradFill rotWithShape="0">
          <a:gsLst>
            <a:gs pos="0">
              <a:schemeClr val="accent5">
                <a:hueOff val="620194"/>
                <a:satOff val="4831"/>
                <a:lumOff val="5980"/>
                <a:alphaOff val="0"/>
                <a:satMod val="103000"/>
                <a:lumMod val="102000"/>
                <a:tint val="94000"/>
              </a:schemeClr>
            </a:gs>
            <a:gs pos="50000">
              <a:schemeClr val="accent5">
                <a:hueOff val="620194"/>
                <a:satOff val="4831"/>
                <a:lumOff val="5980"/>
                <a:alphaOff val="0"/>
                <a:satMod val="110000"/>
                <a:lumMod val="100000"/>
                <a:shade val="100000"/>
              </a:schemeClr>
            </a:gs>
            <a:gs pos="100000">
              <a:schemeClr val="accent5">
                <a:hueOff val="620194"/>
                <a:satOff val="4831"/>
                <a:lumOff val="598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063" bIns="0" numCol="1" spcCol="1270" anchor="t" anchorCtr="0">
          <a:noAutofit/>
        </a:bodyPr>
        <a:lstStyle/>
        <a:p>
          <a:pPr marL="0" lvl="0" indent="0" algn="l" defTabSz="1377950">
            <a:lnSpc>
              <a:spcPct val="90000"/>
            </a:lnSpc>
            <a:spcBef>
              <a:spcPct val="0"/>
            </a:spcBef>
            <a:spcAft>
              <a:spcPct val="35000"/>
            </a:spcAft>
            <a:buNone/>
          </a:pPr>
          <a:r>
            <a:rPr lang="en-US" sz="3100" kern="1200" dirty="0"/>
            <a:t>AWS Marketplace AMI</a:t>
          </a:r>
        </a:p>
        <a:p>
          <a:pPr marL="228600" lvl="1" indent="-228600" algn="l" defTabSz="1066800">
            <a:lnSpc>
              <a:spcPct val="90000"/>
            </a:lnSpc>
            <a:spcBef>
              <a:spcPct val="0"/>
            </a:spcBef>
            <a:spcAft>
              <a:spcPct val="15000"/>
            </a:spcAft>
            <a:buChar char="•"/>
          </a:pPr>
          <a:r>
            <a:rPr lang="en-US" sz="2400" kern="1200" dirty="0"/>
            <a:t>Deploy Splunk in customer VPC</a:t>
          </a:r>
        </a:p>
        <a:p>
          <a:pPr marL="228600" lvl="1" indent="-228600" algn="l" defTabSz="1066800">
            <a:lnSpc>
              <a:spcPct val="90000"/>
            </a:lnSpc>
            <a:spcBef>
              <a:spcPct val="0"/>
            </a:spcBef>
            <a:spcAft>
              <a:spcPct val="15000"/>
            </a:spcAft>
            <a:buChar char="•"/>
          </a:pPr>
          <a:r>
            <a:rPr lang="en-US" sz="2400" kern="1200" dirty="0"/>
            <a:t>Extended Deployment</a:t>
          </a:r>
        </a:p>
      </dsp:txBody>
      <dsp:txXfrm rot="5400000">
        <a:off x="3850225" y="924559"/>
        <a:ext cx="3580324" cy="2773679"/>
      </dsp:txXfrm>
    </dsp:sp>
    <dsp:sp modelId="{B492439B-6D60-2640-83F6-112A150937D3}">
      <dsp:nvSpPr>
        <dsp:cNvPr id="0" name=""/>
        <dsp:cNvSpPr/>
      </dsp:nvSpPr>
      <dsp:spPr>
        <a:xfrm rot="16200000">
          <a:off x="7177835" y="521237"/>
          <a:ext cx="4622799" cy="3580324"/>
        </a:xfrm>
        <a:prstGeom prst="flowChartManualOperation">
          <a:avLst/>
        </a:prstGeom>
        <a:gradFill rotWithShape="0">
          <a:gsLst>
            <a:gs pos="0">
              <a:schemeClr val="accent5">
                <a:hueOff val="1240389"/>
                <a:satOff val="9662"/>
                <a:lumOff val="11961"/>
                <a:alphaOff val="0"/>
                <a:satMod val="103000"/>
                <a:lumMod val="102000"/>
                <a:tint val="94000"/>
              </a:schemeClr>
            </a:gs>
            <a:gs pos="50000">
              <a:schemeClr val="accent5">
                <a:hueOff val="1240389"/>
                <a:satOff val="9662"/>
                <a:lumOff val="11961"/>
                <a:alphaOff val="0"/>
                <a:satMod val="110000"/>
                <a:lumMod val="100000"/>
                <a:shade val="100000"/>
              </a:schemeClr>
            </a:gs>
            <a:gs pos="100000">
              <a:schemeClr val="accent5">
                <a:hueOff val="1240389"/>
                <a:satOff val="9662"/>
                <a:lumOff val="1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063" bIns="0" numCol="1" spcCol="1270" anchor="t" anchorCtr="0">
          <a:noAutofit/>
        </a:bodyPr>
        <a:lstStyle/>
        <a:p>
          <a:pPr marL="0" lvl="0" indent="0" algn="l" defTabSz="1377950">
            <a:lnSpc>
              <a:spcPct val="90000"/>
            </a:lnSpc>
            <a:spcBef>
              <a:spcPct val="0"/>
            </a:spcBef>
            <a:spcAft>
              <a:spcPct val="35000"/>
            </a:spcAft>
            <a:buNone/>
          </a:pPr>
          <a:r>
            <a:rPr lang="en-US" sz="3100" kern="1200" dirty="0"/>
            <a:t>"Quick Start" Cloud Formation Template</a:t>
          </a:r>
        </a:p>
        <a:p>
          <a:pPr marL="228600" lvl="1" indent="-228600" algn="l" defTabSz="1066800">
            <a:lnSpc>
              <a:spcPct val="90000"/>
            </a:lnSpc>
            <a:spcBef>
              <a:spcPct val="0"/>
            </a:spcBef>
            <a:spcAft>
              <a:spcPct val="15000"/>
            </a:spcAft>
            <a:buChar char="•"/>
          </a:pPr>
          <a:r>
            <a:rPr lang="en-US" sz="2400" kern="1200" dirty="0"/>
            <a:t>Build out full Splunk Enterprise Stack</a:t>
          </a:r>
        </a:p>
        <a:p>
          <a:pPr marL="228600" lvl="1" indent="-228600" algn="l" defTabSz="1066800">
            <a:lnSpc>
              <a:spcPct val="90000"/>
            </a:lnSpc>
            <a:spcBef>
              <a:spcPct val="0"/>
            </a:spcBef>
            <a:spcAft>
              <a:spcPct val="15000"/>
            </a:spcAft>
            <a:buChar char="•"/>
          </a:pPr>
          <a:r>
            <a:rPr lang="en-US" sz="2400" kern="1200" dirty="0"/>
            <a:t>Scale out for large data ingest</a:t>
          </a:r>
        </a:p>
      </dsp:txBody>
      <dsp:txXfrm rot="5400000">
        <a:off x="7699073" y="924559"/>
        <a:ext cx="3580324" cy="2773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5B941-525D-E844-AD13-4C44B1AAE888}">
      <dsp:nvSpPr>
        <dsp:cNvPr id="0" name=""/>
        <dsp:cNvSpPr/>
      </dsp:nvSpPr>
      <dsp:spPr>
        <a:xfrm>
          <a:off x="3305" y="0"/>
          <a:ext cx="3316241" cy="1082401"/>
        </a:xfrm>
        <a:prstGeom prst="homePlat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dirty="0"/>
            <a:t>Settings</a:t>
          </a:r>
        </a:p>
      </dsp:txBody>
      <dsp:txXfrm>
        <a:off x="3305" y="0"/>
        <a:ext cx="3045641" cy="1082401"/>
      </dsp:txXfrm>
    </dsp:sp>
    <dsp:sp modelId="{EFECABDA-7C3D-C94E-8B56-F2D8054578F0}">
      <dsp:nvSpPr>
        <dsp:cNvPr id="0" name=""/>
        <dsp:cNvSpPr/>
      </dsp:nvSpPr>
      <dsp:spPr>
        <a:xfrm>
          <a:off x="2656298" y="0"/>
          <a:ext cx="3316241" cy="1082401"/>
        </a:xfrm>
        <a:prstGeom prst="chevron">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dirty="0"/>
            <a:t>Data Inputs</a:t>
          </a:r>
        </a:p>
      </dsp:txBody>
      <dsp:txXfrm>
        <a:off x="3197499" y="0"/>
        <a:ext cx="2233840" cy="1082401"/>
      </dsp:txXfrm>
    </dsp:sp>
    <dsp:sp modelId="{D07CAAF2-5337-5049-A493-39CFF3EB1502}">
      <dsp:nvSpPr>
        <dsp:cNvPr id="0" name=""/>
        <dsp:cNvSpPr/>
      </dsp:nvSpPr>
      <dsp:spPr>
        <a:xfrm>
          <a:off x="5309292" y="0"/>
          <a:ext cx="3316241" cy="1082401"/>
        </a:xfrm>
        <a:prstGeom prst="chevron">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dirty="0"/>
            <a:t>HTTP Event Collector </a:t>
          </a:r>
        </a:p>
      </dsp:txBody>
      <dsp:txXfrm>
        <a:off x="5850493" y="0"/>
        <a:ext cx="2233840" cy="1082401"/>
      </dsp:txXfrm>
    </dsp:sp>
    <dsp:sp modelId="{4ED4534D-0176-D14C-9543-415CB5AB8F0C}">
      <dsp:nvSpPr>
        <dsp:cNvPr id="0" name=""/>
        <dsp:cNvSpPr/>
      </dsp:nvSpPr>
      <dsp:spPr>
        <a:xfrm>
          <a:off x="7962285" y="0"/>
          <a:ext cx="3316241" cy="1082401"/>
        </a:xfrm>
        <a:prstGeom prst="chevr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80010" rIns="40005" bIns="80010" numCol="1" spcCol="1270" anchor="ctr" anchorCtr="0">
          <a:noAutofit/>
        </a:bodyPr>
        <a:lstStyle/>
        <a:p>
          <a:pPr marL="0" lvl="0" indent="0" algn="ctr" defTabSz="1333500">
            <a:lnSpc>
              <a:spcPct val="90000"/>
            </a:lnSpc>
            <a:spcBef>
              <a:spcPct val="0"/>
            </a:spcBef>
            <a:spcAft>
              <a:spcPct val="35000"/>
            </a:spcAft>
            <a:buNone/>
          </a:pPr>
          <a:r>
            <a:rPr lang="en-US" sz="3000" kern="1200" dirty="0"/>
            <a:t>Add New Token</a:t>
          </a:r>
        </a:p>
      </dsp:txBody>
      <dsp:txXfrm>
        <a:off x="8503486" y="0"/>
        <a:ext cx="2233840" cy="10824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4925" y="0"/>
          <a:ext cx="4306807" cy="8788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New Custom </a:t>
          </a:r>
        </a:p>
        <a:p>
          <a:pPr marL="0" lvl="0" indent="0" algn="ctr" defTabSz="1022350">
            <a:lnSpc>
              <a:spcPct val="90000"/>
            </a:lnSpc>
            <a:spcBef>
              <a:spcPct val="0"/>
            </a:spcBef>
            <a:spcAft>
              <a:spcPct val="35000"/>
            </a:spcAft>
            <a:buNone/>
          </a:pPr>
          <a:r>
            <a:rPr lang="en-US" sz="2300" kern="1200" dirty="0"/>
            <a:t>IAM Role</a:t>
          </a:r>
        </a:p>
      </dsp:txBody>
      <dsp:txXfrm>
        <a:off x="4925" y="0"/>
        <a:ext cx="4087107" cy="878801"/>
      </dsp:txXfrm>
    </dsp:sp>
    <dsp:sp modelId="{D1D7DF4A-C3C1-8C46-8276-F9D0F2F9FA52}">
      <dsp:nvSpPr>
        <dsp:cNvPr id="0" name=""/>
        <dsp:cNvSpPr/>
      </dsp:nvSpPr>
      <dsp:spPr>
        <a:xfrm>
          <a:off x="3450370" y="0"/>
          <a:ext cx="4306807" cy="878801"/>
        </a:xfrm>
        <a:prstGeom prst="chevron">
          <a:avLst/>
        </a:prstGeom>
        <a:gradFill rotWithShape="0">
          <a:gsLst>
            <a:gs pos="0">
              <a:schemeClr val="accent1">
                <a:shade val="80000"/>
                <a:hueOff val="369808"/>
                <a:satOff val="-10982"/>
                <a:lumOff val="17352"/>
                <a:alphaOff val="0"/>
                <a:satMod val="103000"/>
                <a:lumMod val="102000"/>
                <a:tint val="94000"/>
              </a:schemeClr>
            </a:gs>
            <a:gs pos="50000">
              <a:schemeClr val="accent1">
                <a:shade val="80000"/>
                <a:hueOff val="369808"/>
                <a:satOff val="-10982"/>
                <a:lumOff val="17352"/>
                <a:alphaOff val="0"/>
                <a:satMod val="110000"/>
                <a:lumMod val="100000"/>
                <a:shade val="100000"/>
              </a:schemeClr>
            </a:gs>
            <a:gs pos="100000">
              <a:schemeClr val="accent1">
                <a:shade val="80000"/>
                <a:hueOff val="369808"/>
                <a:satOff val="-10982"/>
                <a:lumOff val="17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Create Role</a:t>
          </a:r>
        </a:p>
      </dsp:txBody>
      <dsp:txXfrm>
        <a:off x="3889771" y="0"/>
        <a:ext cx="3428006" cy="878801"/>
      </dsp:txXfrm>
    </dsp:sp>
    <dsp:sp modelId="{E3451BC1-F58C-5B49-AADE-7DBAEE9F0390}">
      <dsp:nvSpPr>
        <dsp:cNvPr id="0" name=""/>
        <dsp:cNvSpPr/>
      </dsp:nvSpPr>
      <dsp:spPr>
        <a:xfrm>
          <a:off x="6895816" y="0"/>
          <a:ext cx="4306807" cy="878801"/>
        </a:xfrm>
        <a:prstGeom prst="chevron">
          <a:avLst/>
        </a:prstGeom>
        <a:gradFill rotWithShape="0">
          <a:gsLst>
            <a:gs pos="0">
              <a:schemeClr val="accent1">
                <a:shade val="80000"/>
                <a:hueOff val="739616"/>
                <a:satOff val="-21963"/>
                <a:lumOff val="34703"/>
                <a:alphaOff val="0"/>
                <a:satMod val="103000"/>
                <a:lumMod val="102000"/>
                <a:tint val="94000"/>
              </a:schemeClr>
            </a:gs>
            <a:gs pos="50000">
              <a:schemeClr val="accent1">
                <a:shade val="80000"/>
                <a:hueOff val="739616"/>
                <a:satOff val="-21963"/>
                <a:lumOff val="34703"/>
                <a:alphaOff val="0"/>
                <a:satMod val="110000"/>
                <a:lumMod val="100000"/>
                <a:shade val="100000"/>
              </a:schemeClr>
            </a:gs>
            <a:gs pos="100000">
              <a:schemeClr val="accent1">
                <a:shade val="80000"/>
                <a:hueOff val="739616"/>
                <a:satOff val="-21963"/>
                <a:lumOff val="347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Enable Lambda Function</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046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 now.</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38507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Create Function, then search for the Splunk blue prints. Select the ‘</a:t>
            </a:r>
            <a:r>
              <a:rPr lang="en-US" dirty="0" err="1"/>
              <a:t>splunk</a:t>
            </a:r>
            <a:r>
              <a:rPr lang="en-US" dirty="0"/>
              <a:t>-</a:t>
            </a:r>
            <a:r>
              <a:rPr lang="en-US" dirty="0" err="1"/>
              <a:t>cloudwatch</a:t>
            </a:r>
            <a:r>
              <a:rPr lang="en-US" dirty="0"/>
              <a:t>-logs-processing’ blue print.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403946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function a name, like</a:t>
            </a:r>
            <a:r>
              <a:rPr lang="en-US" baseline="0" dirty="0"/>
              <a:t> “</a:t>
            </a:r>
            <a:r>
              <a:rPr lang="en-US" baseline="0" dirty="0" err="1"/>
              <a:t>vpcFlowLogsFunction</a:t>
            </a:r>
            <a:r>
              <a:rPr lang="en-US" baseline="0" dirty="0"/>
              <a:t>.” If this is the first time you’re setting up Lambda Function you will need to create a new role. That is detailed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215488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200935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you’ve named your function, given it permission to execute and selected the CloudWatch Log group to trigger the function you will now just need to fill out two variables for the script. The first he the HEC_URL which is the endpoint where the data will be sent. If you have : </a:t>
            </a:r>
          </a:p>
          <a:p>
            <a:r>
              <a:rPr lang="en-US" baseline="0" dirty="0"/>
              <a:t>	- a Splunk Cloud instance, the URL will be https://http-input-&lt;customer&gt;.</a:t>
            </a:r>
            <a:r>
              <a:rPr lang="en-US" baseline="0" dirty="0" err="1"/>
              <a:t>splunkcloud.com</a:t>
            </a:r>
            <a:r>
              <a:rPr lang="en-US" baseline="0" dirty="0"/>
              <a:t>/services/collector</a:t>
            </a:r>
          </a:p>
          <a:p>
            <a:r>
              <a:rPr lang="en-US" baseline="0" dirty="0"/>
              <a:t>	- a Splunk Cloud Sales Trial, the URL will be https://input-&lt;trial&gt;.cloud.splunk.com:8088/services/collector</a:t>
            </a:r>
          </a:p>
          <a:p>
            <a:r>
              <a:rPr lang="en-US" baseline="0" dirty="0"/>
              <a:t>	- a Splunk AMI from marketplace, the URL should be https://&lt;</a:t>
            </a:r>
            <a:r>
              <a:rPr lang="en-US" baseline="0" dirty="0" err="1"/>
              <a:t>ip_address</a:t>
            </a:r>
            <a:r>
              <a:rPr lang="en-US" baseline="0" dirty="0"/>
              <a:t>&gt;:8088/services/collector</a:t>
            </a:r>
          </a:p>
          <a:p>
            <a:r>
              <a:rPr lang="en-US" baseline="0" dirty="0"/>
              <a:t>Finally, put in your HEC Token </a:t>
            </a:r>
            <a:r>
              <a:rPr lang="en-US" baseline="0"/>
              <a:t>from when you created the HEC input and click ”Create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25342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quick ways</a:t>
            </a:r>
            <a:r>
              <a:rPr lang="en-US" baseline="0" dirty="0"/>
              <a:t> to start using Splunk in AWS.  First, you can deploy a free Splunk Cloud sales trial.  This free trial allows you to quickly start using Splunk and have an instance to collect your AWS data.  The AWS Marketplace AMI gives you more control over the Splunk instance. If you are unable to use a sales trial, or want it longer than 15 days this would be the recommended approach.  Finally, if you need an enterprise ready deployment of Splunk, then it would be recommended that you use the CloudFormation templates to setup the three tiered Splunk </a:t>
            </a:r>
            <a:r>
              <a:rPr lang="en-US" baseline="0" dirty="0" err="1"/>
              <a:t>enviornment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0198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Splunk Cloud sales trial, log into Splunk and click on Free</a:t>
            </a:r>
            <a:r>
              <a:rPr lang="en-US" baseline="0" dirty="0"/>
              <a:t> Splunk.  Now select Cloud trial and click OK.  Your sales trial will spin up in a few minutes and you should be able to start using it soon thereafter.  For the Marketplace AMI, go to https://aws.amazon.com/marketplace and search for Splunk. Select the Splunk Enterprise item and launch it manually.  Make sure to add additional storage so that you do not run into any space constraint issues with your AWS instance. I would recommend attaching a 100GB GP2 EBS volume.  Once your instance is up, then log into your deployment and install the Splunk App for AWS, the Add-on for AWS and the other dependencies listed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399555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install the Splunk App for AWS on your search head; if you are using a single instance then you can also install the Add-on in that instance. It is NOT recommended that you put any inputs on your</a:t>
            </a:r>
            <a:r>
              <a:rPr lang="en-US" baseline="0" dirty="0"/>
              <a:t> search head since this will have an impact on your search performance. If you are using this in a production environment, make sure to install the AWS Add-on on a Heavy Weight Forwarder (HWF).  Finally, make sure to enable your HTTP Event Collector on your collection node. Follow the steps in the next slide on how to setup a new token and </a:t>
            </a:r>
            <a:r>
              <a:rPr lang="en-US" baseline="0" dirty="0" err="1"/>
              <a:t>sourcetype</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368205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5589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HEC input, go to Settings -&gt; Data Inputs -&gt; HTTP Event Collector -&gt; Add</a:t>
            </a:r>
            <a:r>
              <a:rPr lang="en-US" baseline="0" dirty="0"/>
              <a:t> New token.  Give the input a name, </a:t>
            </a:r>
            <a:r>
              <a:rPr lang="en-US" baseline="0" dirty="0" err="1"/>
              <a:t>aws:vpcflow</a:t>
            </a:r>
            <a:r>
              <a:rPr lang="en-US" baseline="0" dirty="0"/>
              <a:t>, and then make sure to select the </a:t>
            </a:r>
            <a:r>
              <a:rPr lang="en-US" baseline="0" dirty="0" err="1"/>
              <a:t>sourcetype</a:t>
            </a:r>
            <a:r>
              <a:rPr lang="en-US" baseline="0" dirty="0"/>
              <a:t> “</a:t>
            </a:r>
            <a:r>
              <a:rPr lang="en-US" baseline="0" dirty="0" err="1"/>
              <a:t>aws:cloudwatchlogs:vpcflow</a:t>
            </a:r>
            <a:r>
              <a:rPr lang="en-US" baseline="0" dirty="0"/>
              <a:t>.” If you do not have this </a:t>
            </a:r>
            <a:r>
              <a:rPr lang="en-US" baseline="0" dirty="0" err="1"/>
              <a:t>sourcetype</a:t>
            </a:r>
            <a:r>
              <a:rPr lang="en-US" baseline="0" dirty="0"/>
              <a:t>, make sure that the app / add-on were installed on your instance.  Finally, keep the default index selected, unless you have changed the default index you are sending your AWS data. By default the app looks to the main index to find AWS data which it will use to populate the Summary Indexes.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73578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64103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225355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Lambda under Compute.</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383954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5802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2107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8719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986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33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8099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922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1705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6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4431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330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8195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564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2251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7868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139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4503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6552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8872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6034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6687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84189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6125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13771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1073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991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289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4557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2578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24325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775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679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4075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297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1863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356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9942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142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85048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94097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5764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6898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86148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30355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43462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95992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theme" Target="../theme/theme2.xml"/><Relationship Id="rId50" Type="http://schemas.openxmlformats.org/officeDocument/2006/relationships/image" Target="../media/image15.sv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4.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3.jp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9121103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hyperlink" Target="https://splunkbase.splunk.com/app/1274/" TargetMode="External"/><Relationship Id="rId7" Type="http://schemas.openxmlformats.org/officeDocument/2006/relationships/hyperlink" Target="https://splunkbase.splunk.com/app/2883/" TargetMode="External"/><Relationship Id="rId2" Type="http://schemas.openxmlformats.org/officeDocument/2006/relationships/hyperlink" Target="https://splunkbase.splunk.com/app/1876/#/overview" TargetMode="External"/><Relationship Id="rId1" Type="http://schemas.openxmlformats.org/officeDocument/2006/relationships/slideLayout" Target="../slideLayouts/slideLayout94.xml"/><Relationship Id="rId6" Type="http://schemas.openxmlformats.org/officeDocument/2006/relationships/hyperlink" Target="https://splunkbase.splunk.com/app/2881/" TargetMode="External"/><Relationship Id="rId5" Type="http://schemas.openxmlformats.org/officeDocument/2006/relationships/hyperlink" Target="https://splunkbase.splunk.com/app/2882/" TargetMode="External"/><Relationship Id="rId4" Type="http://schemas.openxmlformats.org/officeDocument/2006/relationships/hyperlink" Target="https://splunkbase.splunk.com/app/2890/"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94.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9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53.png"/><Relationship Id="rId4" Type="http://schemas.openxmlformats.org/officeDocument/2006/relationships/diagramLayout" Target="../diagrams/layout3.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hyperlink" Target="http://www.splunk.com/" TargetMode="External"/><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hyperlink" Target="https://aws.amazon.com/marketpla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ws.amazon.com/marketplace" TargetMode="Externa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E4315631-EDA0-7041-B89A-51EF94146143}"/>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3 : Setting up Splunk Infrastructure</a:t>
            </a:r>
          </a:p>
        </p:txBody>
      </p:sp>
      <p:sp>
        <p:nvSpPr>
          <p:cNvPr id="5" name="Text Placeholder 4"/>
          <p:cNvSpPr>
            <a:spLocks noGrp="1"/>
          </p:cNvSpPr>
          <p:nvPr>
            <p:ph type="body" idx="15"/>
          </p:nvPr>
        </p:nvSpPr>
        <p:spPr/>
        <p:txBody>
          <a:bodyPr/>
          <a:lstStyle/>
          <a:p>
            <a:r>
              <a:rPr lang="en-US" dirty="0"/>
              <a:t>Kam Amir | Splunk Cloud Architect</a:t>
            </a:r>
          </a:p>
        </p:txBody>
      </p:sp>
      <p:pic>
        <p:nvPicPr>
          <p:cNvPr id="7" name="Picture 6">
            <a:extLst>
              <a:ext uri="{FF2B5EF4-FFF2-40B4-BE49-F238E27FC236}">
                <a16:creationId xmlns:a16="http://schemas.microsoft.com/office/drawing/2014/main" id="{EBFE51AD-2124-D64D-94CA-A5A7D676AF85}"/>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87340" y="5742980"/>
            <a:ext cx="2192676" cy="821587"/>
          </a:xfrm>
          <a:prstGeom prst="rect">
            <a:avLst/>
          </a:prstGeom>
          <a:noFill/>
          <a:effectLst>
            <a:glow rad="127000">
              <a:schemeClr val="accent2"/>
            </a:glow>
          </a:effectLst>
        </p:spPr>
      </p:pic>
    </p:spTree>
    <p:extLst>
      <p:ext uri="{BB962C8B-B14F-4D97-AF65-F5344CB8AC3E}">
        <p14:creationId xmlns:p14="http://schemas.microsoft.com/office/powerpoint/2010/main" val="2676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0207CC-F587-AE49-ABB2-FFCE1E776484}"/>
              </a:ext>
            </a:extLst>
          </p:cNvPr>
          <p:cNvPicPr>
            <a:picLocks noChangeAspect="1"/>
          </p:cNvPicPr>
          <p:nvPr/>
        </p:nvPicPr>
        <p:blipFill>
          <a:blip r:embed="rId2"/>
          <a:stretch>
            <a:fillRect/>
          </a:stretch>
        </p:blipFill>
        <p:spPr>
          <a:xfrm>
            <a:off x="749301" y="1011207"/>
            <a:ext cx="11087100" cy="5342611"/>
          </a:xfrm>
          <a:prstGeom prst="rect">
            <a:avLst/>
          </a:prstGeom>
        </p:spPr>
      </p:pic>
      <p:sp>
        <p:nvSpPr>
          <p:cNvPr id="3" name="Title 2"/>
          <p:cNvSpPr>
            <a:spLocks noGrp="1"/>
          </p:cNvSpPr>
          <p:nvPr>
            <p:ph type="title"/>
          </p:nvPr>
        </p:nvSpPr>
        <p:spPr/>
        <p:txBody>
          <a:bodyPr/>
          <a:lstStyle/>
          <a:p>
            <a:r>
              <a:rPr lang="en-US" dirty="0"/>
              <a:t>Configure instance</a:t>
            </a:r>
          </a:p>
        </p:txBody>
      </p:sp>
      <p:cxnSp>
        <p:nvCxnSpPr>
          <p:cNvPr id="5" name="Straight Arrow Connector 4"/>
          <p:cNvCxnSpPr>
            <a:cxnSpLocks/>
          </p:cNvCxnSpPr>
          <p:nvPr/>
        </p:nvCxnSpPr>
        <p:spPr>
          <a:xfrm flipH="1">
            <a:off x="11365705" y="4775200"/>
            <a:ext cx="319432" cy="12954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741475" y="4329668"/>
            <a:ext cx="1421864" cy="369332"/>
          </a:xfrm>
          <a:prstGeom prst="rect">
            <a:avLst/>
          </a:prstGeom>
          <a:noFill/>
        </p:spPr>
        <p:txBody>
          <a:bodyPr wrap="none" lIns="0" tIns="0" rIns="0" bIns="0" rtlCol="0">
            <a:spAutoFit/>
          </a:bodyPr>
          <a:lstStyle/>
          <a:p>
            <a:r>
              <a:rPr lang="en-US" sz="2400" dirty="0"/>
              <a:t>Click Here</a:t>
            </a:r>
          </a:p>
        </p:txBody>
      </p:sp>
      <p:sp>
        <p:nvSpPr>
          <p:cNvPr id="8" name="TextBox 7">
            <a:extLst>
              <a:ext uri="{FF2B5EF4-FFF2-40B4-BE49-F238E27FC236}">
                <a16:creationId xmlns:a16="http://schemas.microsoft.com/office/drawing/2014/main" id="{4A9DC060-46DC-A94A-A2CD-AAF96052C47B}"/>
              </a:ext>
            </a:extLst>
          </p:cNvPr>
          <p:cNvSpPr txBox="1"/>
          <p:nvPr/>
        </p:nvSpPr>
        <p:spPr>
          <a:xfrm>
            <a:off x="6396441" y="3033359"/>
            <a:ext cx="2290692" cy="738664"/>
          </a:xfrm>
          <a:prstGeom prst="rect">
            <a:avLst/>
          </a:prstGeom>
          <a:noFill/>
        </p:spPr>
        <p:txBody>
          <a:bodyPr wrap="none" lIns="0" tIns="0" rIns="0" bIns="0" rtlCol="0">
            <a:spAutoFit/>
          </a:bodyPr>
          <a:lstStyle/>
          <a:p>
            <a:pPr algn="ctr"/>
            <a:r>
              <a:rPr lang="en-US" sz="2400" dirty="0"/>
              <a:t>Choose:</a:t>
            </a:r>
          </a:p>
          <a:p>
            <a:r>
              <a:rPr lang="en-US" sz="2400" b="1" dirty="0"/>
              <a:t>SplunkEC2Role</a:t>
            </a:r>
          </a:p>
        </p:txBody>
      </p:sp>
      <p:cxnSp>
        <p:nvCxnSpPr>
          <p:cNvPr id="10" name="Straight Arrow Connector 9">
            <a:extLst>
              <a:ext uri="{FF2B5EF4-FFF2-40B4-BE49-F238E27FC236}">
                <a16:creationId xmlns:a16="http://schemas.microsoft.com/office/drawing/2014/main" id="{66F2BEBA-4F54-E54D-8730-23C9DE02E678}"/>
              </a:ext>
            </a:extLst>
          </p:cNvPr>
          <p:cNvCxnSpPr>
            <a:cxnSpLocks/>
          </p:cNvCxnSpPr>
          <p:nvPr/>
        </p:nvCxnSpPr>
        <p:spPr>
          <a:xfrm flipH="1">
            <a:off x="4851400" y="3175000"/>
            <a:ext cx="1861736" cy="254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Storage (Keep Default)</a:t>
            </a:r>
          </a:p>
        </p:txBody>
      </p:sp>
      <p:pic>
        <p:nvPicPr>
          <p:cNvPr id="18" name="Picture 17">
            <a:extLst>
              <a:ext uri="{FF2B5EF4-FFF2-40B4-BE49-F238E27FC236}">
                <a16:creationId xmlns:a16="http://schemas.microsoft.com/office/drawing/2014/main" id="{0F2DD022-44EF-E54F-8F55-D097FAF832F8}"/>
              </a:ext>
            </a:extLst>
          </p:cNvPr>
          <p:cNvPicPr>
            <a:picLocks noChangeAspect="1"/>
          </p:cNvPicPr>
          <p:nvPr/>
        </p:nvPicPr>
        <p:blipFill>
          <a:blip r:embed="rId2"/>
          <a:stretch>
            <a:fillRect/>
          </a:stretch>
        </p:blipFill>
        <p:spPr>
          <a:xfrm>
            <a:off x="2662343" y="1411107"/>
            <a:ext cx="7200900" cy="3460571"/>
          </a:xfrm>
          <a:prstGeom prst="rect">
            <a:avLst/>
          </a:prstGeom>
        </p:spPr>
      </p:pic>
      <p:cxnSp>
        <p:nvCxnSpPr>
          <p:cNvPr id="5" name="Straight Arrow Connector 4"/>
          <p:cNvCxnSpPr>
            <a:cxnSpLocks/>
            <a:stCxn id="9" idx="0"/>
          </p:cNvCxnSpPr>
          <p:nvPr/>
        </p:nvCxnSpPr>
        <p:spPr>
          <a:xfrm flipH="1" flipV="1">
            <a:off x="9412227" y="4871680"/>
            <a:ext cx="209752" cy="90578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14780" y="5777468"/>
            <a:ext cx="2014398" cy="369332"/>
          </a:xfrm>
          <a:prstGeom prst="rect">
            <a:avLst/>
          </a:prstGeom>
          <a:noFill/>
        </p:spPr>
        <p:txBody>
          <a:bodyPr wrap="none" lIns="0" tIns="0" rIns="0" bIns="0" rtlCol="0">
            <a:spAutoFit/>
          </a:bodyPr>
          <a:lstStyle/>
          <a:p>
            <a:r>
              <a:rPr lang="en-US" sz="2400" dirty="0"/>
              <a:t>Click Add Tags</a:t>
            </a:r>
          </a:p>
        </p:txBody>
      </p:sp>
    </p:spTree>
    <p:extLst>
      <p:ext uri="{BB962C8B-B14F-4D97-AF65-F5344CB8AC3E}">
        <p14:creationId xmlns:p14="http://schemas.microsoft.com/office/powerpoint/2010/main" val="52136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5C040-10F9-CD48-B650-B5FC8279F527}"/>
              </a:ext>
            </a:extLst>
          </p:cNvPr>
          <p:cNvPicPr>
            <a:picLocks noChangeAspect="1"/>
          </p:cNvPicPr>
          <p:nvPr/>
        </p:nvPicPr>
        <p:blipFill>
          <a:blip r:embed="rId2"/>
          <a:stretch>
            <a:fillRect/>
          </a:stretch>
        </p:blipFill>
        <p:spPr>
          <a:xfrm>
            <a:off x="762001" y="990509"/>
            <a:ext cx="11111705" cy="5345919"/>
          </a:xfrm>
          <a:prstGeom prst="rect">
            <a:avLst/>
          </a:prstGeom>
        </p:spPr>
      </p:pic>
      <p:sp>
        <p:nvSpPr>
          <p:cNvPr id="3" name="Title 2"/>
          <p:cNvSpPr>
            <a:spLocks noGrp="1"/>
          </p:cNvSpPr>
          <p:nvPr>
            <p:ph type="title"/>
          </p:nvPr>
        </p:nvSpPr>
        <p:spPr/>
        <p:txBody>
          <a:bodyPr/>
          <a:lstStyle/>
          <a:p>
            <a:r>
              <a:rPr lang="en-US" dirty="0"/>
              <a:t>Tags (skip)</a:t>
            </a:r>
          </a:p>
        </p:txBody>
      </p:sp>
      <p:cxnSp>
        <p:nvCxnSpPr>
          <p:cNvPr id="5" name="Straight Arrow Connector 4"/>
          <p:cNvCxnSpPr>
            <a:cxnSpLocks/>
          </p:cNvCxnSpPr>
          <p:nvPr/>
        </p:nvCxnSpPr>
        <p:spPr>
          <a:xfrm>
            <a:off x="10752142" y="5071661"/>
            <a:ext cx="566727" cy="9260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87043" y="470232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358466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698DB-06BE-FB4C-824B-113B21EB0C49}"/>
              </a:ext>
            </a:extLst>
          </p:cNvPr>
          <p:cNvPicPr>
            <a:picLocks noChangeAspect="1"/>
          </p:cNvPicPr>
          <p:nvPr/>
        </p:nvPicPr>
        <p:blipFill>
          <a:blip r:embed="rId2"/>
          <a:stretch>
            <a:fillRect/>
          </a:stretch>
        </p:blipFill>
        <p:spPr>
          <a:xfrm>
            <a:off x="456063" y="1023753"/>
            <a:ext cx="11412541" cy="5244913"/>
          </a:xfrm>
          <a:prstGeom prst="rect">
            <a:avLst/>
          </a:prstGeom>
        </p:spPr>
      </p:pic>
      <p:sp>
        <p:nvSpPr>
          <p:cNvPr id="3" name="Title 2"/>
          <p:cNvSpPr>
            <a:spLocks noGrp="1"/>
          </p:cNvSpPr>
          <p:nvPr>
            <p:ph type="title"/>
          </p:nvPr>
        </p:nvSpPr>
        <p:spPr/>
        <p:txBody>
          <a:bodyPr/>
          <a:lstStyle/>
          <a:p>
            <a:r>
              <a:rPr lang="en-US" dirty="0"/>
              <a:t>Configure Security Group</a:t>
            </a:r>
          </a:p>
        </p:txBody>
      </p:sp>
      <p:cxnSp>
        <p:nvCxnSpPr>
          <p:cNvPr id="5" name="Straight Arrow Connector 4"/>
          <p:cNvCxnSpPr>
            <a:cxnSpLocks/>
          </p:cNvCxnSpPr>
          <p:nvPr/>
        </p:nvCxnSpPr>
        <p:spPr>
          <a:xfrm>
            <a:off x="10756900" y="5534693"/>
            <a:ext cx="561968" cy="46303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393343" y="5350027"/>
            <a:ext cx="1421864" cy="369332"/>
          </a:xfrm>
          <a:prstGeom prst="rect">
            <a:avLst/>
          </a:prstGeom>
          <a:noFill/>
        </p:spPr>
        <p:txBody>
          <a:bodyPr wrap="none" lIns="0" tIns="0" rIns="0" bIns="0" rtlCol="0">
            <a:spAutoFit/>
          </a:bodyPr>
          <a:lstStyle/>
          <a:p>
            <a:r>
              <a:rPr lang="en-US" sz="2400" dirty="0"/>
              <a:t>Click Here</a:t>
            </a:r>
          </a:p>
        </p:txBody>
      </p:sp>
      <p:sp>
        <p:nvSpPr>
          <p:cNvPr id="10" name="TextBox 9">
            <a:extLst>
              <a:ext uri="{FF2B5EF4-FFF2-40B4-BE49-F238E27FC236}">
                <a16:creationId xmlns:a16="http://schemas.microsoft.com/office/drawing/2014/main" id="{7D70E01F-ECAF-184A-B802-86CED8A502DA}"/>
              </a:ext>
            </a:extLst>
          </p:cNvPr>
          <p:cNvSpPr txBox="1"/>
          <p:nvPr/>
        </p:nvSpPr>
        <p:spPr>
          <a:xfrm>
            <a:off x="2571184" y="5273767"/>
            <a:ext cx="3826368" cy="492443"/>
          </a:xfrm>
          <a:prstGeom prst="rect">
            <a:avLst/>
          </a:prstGeom>
          <a:noFill/>
        </p:spPr>
        <p:txBody>
          <a:bodyPr wrap="none" lIns="0" tIns="0" rIns="0" bIns="0" rtlCol="0">
            <a:spAutoFit/>
          </a:bodyPr>
          <a:lstStyle/>
          <a:p>
            <a:r>
              <a:rPr lang="en-US" sz="3200" dirty="0"/>
              <a:t>Add Port 8088 (TCP)</a:t>
            </a:r>
          </a:p>
        </p:txBody>
      </p:sp>
      <p:cxnSp>
        <p:nvCxnSpPr>
          <p:cNvPr id="11" name="Straight Arrow Connector 10">
            <a:extLst>
              <a:ext uri="{FF2B5EF4-FFF2-40B4-BE49-F238E27FC236}">
                <a16:creationId xmlns:a16="http://schemas.microsoft.com/office/drawing/2014/main" id="{377F3B3D-288B-C946-AAFC-EA1341F761AE}"/>
              </a:ext>
            </a:extLst>
          </p:cNvPr>
          <p:cNvCxnSpPr>
            <a:cxnSpLocks/>
          </p:cNvCxnSpPr>
          <p:nvPr/>
        </p:nvCxnSpPr>
        <p:spPr>
          <a:xfrm flipH="1" flipV="1">
            <a:off x="1344385" y="4279902"/>
            <a:ext cx="1111704" cy="12400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45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673100" y="966039"/>
            <a:ext cx="10845800" cy="5217989"/>
          </a:xfrm>
          <a:prstGeom prst="rect">
            <a:avLst/>
          </a:prstGeom>
        </p:spPr>
      </p:pic>
      <p:sp>
        <p:nvSpPr>
          <p:cNvPr id="3" name="Title 2"/>
          <p:cNvSpPr>
            <a:spLocks noGrp="1"/>
          </p:cNvSpPr>
          <p:nvPr>
            <p:ph type="title"/>
          </p:nvPr>
        </p:nvSpPr>
        <p:spPr/>
        <p:txBody>
          <a:bodyPr/>
          <a:lstStyle/>
          <a:p>
            <a:r>
              <a:rPr lang="en-US" dirty="0"/>
              <a:t>Launch and Download Keys</a:t>
            </a:r>
          </a:p>
        </p:txBody>
      </p:sp>
      <p:cxnSp>
        <p:nvCxnSpPr>
          <p:cNvPr id="5" name="Straight Arrow Connector 4"/>
          <p:cNvCxnSpPr>
            <a:cxnSpLocks/>
          </p:cNvCxnSpPr>
          <p:nvPr/>
        </p:nvCxnSpPr>
        <p:spPr>
          <a:xfrm flipH="1">
            <a:off x="11318868" y="4521200"/>
            <a:ext cx="200032" cy="147652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94668" y="415186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7074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673100" y="966039"/>
            <a:ext cx="10845800" cy="5217989"/>
          </a:xfrm>
          <a:prstGeom prst="rect">
            <a:avLst/>
          </a:prstGeom>
        </p:spPr>
      </p:pic>
      <p:sp>
        <p:nvSpPr>
          <p:cNvPr id="3" name="Title 2"/>
          <p:cNvSpPr>
            <a:spLocks noGrp="1"/>
          </p:cNvSpPr>
          <p:nvPr>
            <p:ph type="title"/>
          </p:nvPr>
        </p:nvSpPr>
        <p:spPr/>
        <p:txBody>
          <a:bodyPr/>
          <a:lstStyle/>
          <a:p>
            <a:r>
              <a:rPr lang="en-US" dirty="0"/>
              <a:t>Launch and Download Keys</a:t>
            </a:r>
          </a:p>
        </p:txBody>
      </p:sp>
      <p:pic>
        <p:nvPicPr>
          <p:cNvPr id="2" name="Picture 1">
            <a:extLst>
              <a:ext uri="{FF2B5EF4-FFF2-40B4-BE49-F238E27FC236}">
                <a16:creationId xmlns:a16="http://schemas.microsoft.com/office/drawing/2014/main" id="{36170AF4-72EB-A04F-9FA9-2D7047683DA3}"/>
              </a:ext>
            </a:extLst>
          </p:cNvPr>
          <p:cNvPicPr>
            <a:picLocks noChangeAspect="1"/>
          </p:cNvPicPr>
          <p:nvPr/>
        </p:nvPicPr>
        <p:blipFill>
          <a:blip r:embed="rId3"/>
          <a:stretch>
            <a:fillRect/>
          </a:stretch>
        </p:blipFill>
        <p:spPr>
          <a:xfrm>
            <a:off x="3143105" y="1939264"/>
            <a:ext cx="5683396" cy="3483635"/>
          </a:xfrm>
          <a:prstGeom prst="rect">
            <a:avLst/>
          </a:prstGeom>
        </p:spPr>
      </p:pic>
      <p:sp>
        <p:nvSpPr>
          <p:cNvPr id="9" name="TextBox 8"/>
          <p:cNvSpPr txBox="1"/>
          <p:nvPr/>
        </p:nvSpPr>
        <p:spPr>
          <a:xfrm>
            <a:off x="5569505" y="5634957"/>
            <a:ext cx="1421864" cy="369332"/>
          </a:xfrm>
          <a:prstGeom prst="rect">
            <a:avLst/>
          </a:prstGeom>
          <a:noFill/>
        </p:spPr>
        <p:txBody>
          <a:bodyPr wrap="none" lIns="0" tIns="0" rIns="0" bIns="0" rtlCol="0">
            <a:spAutoFit/>
          </a:bodyPr>
          <a:lstStyle/>
          <a:p>
            <a:r>
              <a:rPr lang="en-US" sz="2400" dirty="0"/>
              <a:t>Click Here</a:t>
            </a:r>
          </a:p>
        </p:txBody>
      </p:sp>
      <p:cxnSp>
        <p:nvCxnSpPr>
          <p:cNvPr id="5" name="Straight Arrow Connector 4"/>
          <p:cNvCxnSpPr>
            <a:cxnSpLocks/>
          </p:cNvCxnSpPr>
          <p:nvPr/>
        </p:nvCxnSpPr>
        <p:spPr>
          <a:xfrm flipV="1">
            <a:off x="6934201" y="5270500"/>
            <a:ext cx="622300" cy="54912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5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Successful Launch</a:t>
            </a:r>
          </a:p>
        </p:txBody>
      </p:sp>
      <p:pic>
        <p:nvPicPr>
          <p:cNvPr id="6" name="Picture 5">
            <a:extLst>
              <a:ext uri="{FF2B5EF4-FFF2-40B4-BE49-F238E27FC236}">
                <a16:creationId xmlns:a16="http://schemas.microsoft.com/office/drawing/2014/main" id="{2832E7C5-F72F-7648-9FBC-FD0D8F3014E9}"/>
              </a:ext>
            </a:extLst>
          </p:cNvPr>
          <p:cNvPicPr>
            <a:picLocks noChangeAspect="1"/>
          </p:cNvPicPr>
          <p:nvPr/>
        </p:nvPicPr>
        <p:blipFill>
          <a:blip r:embed="rId2"/>
          <a:stretch>
            <a:fillRect/>
          </a:stretch>
        </p:blipFill>
        <p:spPr>
          <a:xfrm>
            <a:off x="952500" y="927101"/>
            <a:ext cx="10633515" cy="5119004"/>
          </a:xfrm>
          <a:prstGeom prst="rect">
            <a:avLst/>
          </a:prstGeom>
        </p:spPr>
      </p:pic>
    </p:spTree>
    <p:extLst>
      <p:ext uri="{BB962C8B-B14F-4D97-AF65-F5344CB8AC3E}">
        <p14:creationId xmlns:p14="http://schemas.microsoft.com/office/powerpoint/2010/main" val="4104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the Splunk App for AWS on the Search Head</a:t>
            </a:r>
          </a:p>
          <a:p>
            <a:pPr lvl="1"/>
            <a:r>
              <a:rPr lang="en-US" dirty="0"/>
              <a:t>The Splunk Add-on for AWS can be installed on the Search Head for testing NOT production</a:t>
            </a:r>
          </a:p>
          <a:p>
            <a:r>
              <a:rPr lang="en-US" dirty="0"/>
              <a:t>Install the Splunk Add-on for AWS on the HWF</a:t>
            </a:r>
          </a:p>
          <a:p>
            <a:r>
              <a:rPr lang="en-US" dirty="0"/>
              <a:t>Enable the HEC under Settings -&gt; Data Inputs -&gt; HEC -&gt; Global Settings</a:t>
            </a:r>
          </a:p>
          <a:p>
            <a:endParaRPr lang="en-US" dirty="0"/>
          </a:p>
        </p:txBody>
      </p:sp>
      <p:sp>
        <p:nvSpPr>
          <p:cNvPr id="3" name="Title 2"/>
          <p:cNvSpPr>
            <a:spLocks noGrp="1"/>
          </p:cNvSpPr>
          <p:nvPr>
            <p:ph type="title"/>
          </p:nvPr>
        </p:nvSpPr>
        <p:spPr/>
        <p:txBody>
          <a:bodyPr/>
          <a:lstStyle/>
          <a:p>
            <a:r>
              <a:rPr lang="en-US" dirty="0"/>
              <a:t>Splunk Setup, now install App / Add-on</a:t>
            </a:r>
          </a:p>
        </p:txBody>
      </p:sp>
    </p:spTree>
    <p:extLst>
      <p:ext uri="{BB962C8B-B14F-4D97-AF65-F5344CB8AC3E}">
        <p14:creationId xmlns:p14="http://schemas.microsoft.com/office/powerpoint/2010/main" val="35206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AWS App on Instance</a:t>
            </a:r>
          </a:p>
        </p:txBody>
      </p:sp>
      <p:sp>
        <p:nvSpPr>
          <p:cNvPr id="3" name="Text Placeholder 2">
            <a:extLst>
              <a:ext uri="{FF2B5EF4-FFF2-40B4-BE49-F238E27FC236}">
                <a16:creationId xmlns:a16="http://schemas.microsoft.com/office/drawing/2014/main" id="{BD2B8816-A73C-0A43-8824-6471A56C4F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9B79F05-3CF9-6749-B8F9-29F6BF8AFBB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5771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AWS App and dependencies </a:t>
            </a:r>
          </a:p>
          <a:p>
            <a:pPr lvl="1"/>
            <a:r>
              <a:rPr lang="en-US" dirty="0"/>
              <a:t>Splunk Add-on for AWS : </a:t>
            </a:r>
            <a:r>
              <a:rPr lang="en-US" dirty="0">
                <a:hlinkClick r:id="rId2"/>
              </a:rPr>
              <a:t>https://splunkbase.splunk.com/app/1876/#/overview</a:t>
            </a:r>
            <a:r>
              <a:rPr lang="en-US" dirty="0"/>
              <a:t> </a:t>
            </a:r>
          </a:p>
          <a:p>
            <a:pPr lvl="1"/>
            <a:r>
              <a:rPr lang="en-US" dirty="0"/>
              <a:t>Splunk App for AWS : </a:t>
            </a:r>
            <a:r>
              <a:rPr lang="en-US" dirty="0">
                <a:hlinkClick r:id="rId3"/>
              </a:rPr>
              <a:t>https://splunkbase.splunk.com/app/1274/</a:t>
            </a:r>
            <a:r>
              <a:rPr lang="en-US" dirty="0"/>
              <a:t> </a:t>
            </a:r>
          </a:p>
          <a:p>
            <a:pPr lvl="1"/>
            <a:r>
              <a:rPr lang="en-US" dirty="0"/>
              <a:t>Splunk ML Toolkit : </a:t>
            </a:r>
            <a:r>
              <a:rPr lang="en-US" dirty="0">
                <a:hlinkClick r:id="rId4"/>
              </a:rPr>
              <a:t>https://splunkbase.splunk.com/app/2890/</a:t>
            </a:r>
            <a:r>
              <a:rPr lang="en-US" dirty="0"/>
              <a:t> </a:t>
            </a:r>
          </a:p>
          <a:p>
            <a:pPr lvl="1"/>
            <a:r>
              <a:rPr lang="en-US" dirty="0"/>
              <a:t>Python for Scientific Computing (for Linux 64 bit) : </a:t>
            </a:r>
            <a:r>
              <a:rPr lang="en-US" dirty="0">
                <a:hlinkClick r:id="rId5"/>
              </a:rPr>
              <a:t>https://splunkbase.splunk.com/app/2882/</a:t>
            </a:r>
            <a:r>
              <a:rPr lang="en-US" dirty="0"/>
              <a:t> </a:t>
            </a:r>
          </a:p>
          <a:p>
            <a:pPr lvl="1"/>
            <a:r>
              <a:rPr lang="en-US" dirty="0"/>
              <a:t>Python for Scientific Computing (for Mac 64 bit) : </a:t>
            </a:r>
            <a:r>
              <a:rPr lang="en-US" dirty="0">
                <a:hlinkClick r:id="rId6"/>
              </a:rPr>
              <a:t>https://splunkbase.splunk.com/app/2881/</a:t>
            </a:r>
            <a:r>
              <a:rPr lang="en-US" dirty="0"/>
              <a:t> </a:t>
            </a:r>
          </a:p>
          <a:p>
            <a:pPr lvl="1"/>
            <a:r>
              <a:rPr lang="en-US" dirty="0"/>
              <a:t>Python for Scientific Computing (for Windows 64 bit) : </a:t>
            </a:r>
            <a:r>
              <a:rPr lang="en-US" dirty="0">
                <a:hlinkClick r:id="rId7"/>
              </a:rPr>
              <a:t>https://splunkbase.splunk.com/app/2883/</a:t>
            </a:r>
            <a:r>
              <a:rPr lang="en-US" dirty="0"/>
              <a:t> </a:t>
            </a:r>
          </a:p>
        </p:txBody>
      </p:sp>
      <p:sp>
        <p:nvSpPr>
          <p:cNvPr id="3" name="Title 2"/>
          <p:cNvSpPr>
            <a:spLocks noGrp="1"/>
          </p:cNvSpPr>
          <p:nvPr>
            <p:ph type="title"/>
          </p:nvPr>
        </p:nvSpPr>
        <p:spPr/>
        <p:txBody>
          <a:bodyPr/>
          <a:lstStyle/>
          <a:p>
            <a:r>
              <a:rPr lang="en-US" dirty="0"/>
              <a:t>Install AWS App and Dependencies</a:t>
            </a:r>
          </a:p>
        </p:txBody>
      </p:sp>
      <p:sp>
        <p:nvSpPr>
          <p:cNvPr id="4" name="Subtitle 3"/>
          <p:cNvSpPr>
            <a:spLocks noGrp="1"/>
          </p:cNvSpPr>
          <p:nvPr>
            <p:ph type="subTitle" idx="12"/>
          </p:nvPr>
        </p:nvSpPr>
        <p:spPr/>
        <p:txBody>
          <a:bodyPr/>
          <a:lstStyle/>
          <a:p>
            <a:r>
              <a:rPr lang="en-US"/>
              <a:t>Manual Build</a:t>
            </a:r>
          </a:p>
        </p:txBody>
      </p:sp>
    </p:spTree>
    <p:extLst>
      <p:ext uri="{BB962C8B-B14F-4D97-AF65-F5344CB8AC3E}">
        <p14:creationId xmlns:p14="http://schemas.microsoft.com/office/powerpoint/2010/main" val="189936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10"/>
            <p:extLst>
              <p:ext uri="{D42A27DB-BD31-4B8C-83A1-F6EECF244321}">
                <p14:modId xmlns:p14="http://schemas.microsoft.com/office/powerpoint/2010/main" val="2565779088"/>
              </p:ext>
            </p:extLst>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300114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HEC</a:t>
            </a:r>
          </a:p>
        </p:txBody>
      </p:sp>
      <p:sp>
        <p:nvSpPr>
          <p:cNvPr id="3" name="Subtitle 2"/>
          <p:cNvSpPr>
            <a:spLocks noGrp="1"/>
          </p:cNvSpPr>
          <p:nvPr>
            <p:ph type="body" idx="1"/>
          </p:nvPr>
        </p:nvSpPr>
        <p:spPr/>
        <p:txBody>
          <a:bodyPr/>
          <a:lstStyle/>
          <a:p>
            <a:r>
              <a:rPr lang="en-US" dirty="0"/>
              <a:t>Once you’ve deployed your Splunk instance, and installed the AWS Add-on, setup the HEC to collect data from AWS</a:t>
            </a:r>
          </a:p>
        </p:txBody>
      </p:sp>
    </p:spTree>
    <p:extLst>
      <p:ext uri="{BB962C8B-B14F-4D97-AF65-F5344CB8AC3E}">
        <p14:creationId xmlns:p14="http://schemas.microsoft.com/office/powerpoint/2010/main" val="33063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085" y="1280585"/>
          <a:ext cx="11281833" cy="1082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Enable HEC for </a:t>
            </a:r>
            <a:r>
              <a:rPr lang="en-US" dirty="0" err="1"/>
              <a:t>VPCFlow</a:t>
            </a:r>
            <a:r>
              <a:rPr lang="en-US" dirty="0"/>
              <a:t> and Lambda Function</a:t>
            </a:r>
          </a:p>
        </p:txBody>
      </p:sp>
      <p:sp>
        <p:nvSpPr>
          <p:cNvPr id="8" name="TextBox 7"/>
          <p:cNvSpPr txBox="1"/>
          <p:nvPr/>
        </p:nvSpPr>
        <p:spPr>
          <a:xfrm>
            <a:off x="455085" y="5177167"/>
            <a:ext cx="4964784" cy="369332"/>
          </a:xfrm>
          <a:prstGeom prst="rect">
            <a:avLst/>
          </a:prstGeom>
          <a:noFill/>
        </p:spPr>
        <p:txBody>
          <a:bodyPr wrap="square" lIns="0" tIns="0" rIns="0" bIns="0" rtlCol="0">
            <a:spAutoFit/>
          </a:bodyPr>
          <a:lstStyle/>
          <a:p>
            <a:pPr algn="ctr"/>
            <a:r>
              <a:rPr lang="en-US" sz="2400" dirty="0"/>
              <a:t>Name HEC Endpoint (</a:t>
            </a:r>
            <a:r>
              <a:rPr lang="en-US" sz="2400" dirty="0" err="1"/>
              <a:t>aws:vpcflow</a:t>
            </a:r>
            <a:r>
              <a:rPr lang="en-US" sz="2400" dirty="0"/>
              <a:t>)</a:t>
            </a:r>
          </a:p>
        </p:txBody>
      </p:sp>
      <p:pic>
        <p:nvPicPr>
          <p:cNvPr id="11" name="Picture 10">
            <a:extLst>
              <a:ext uri="{FF2B5EF4-FFF2-40B4-BE49-F238E27FC236}">
                <a16:creationId xmlns:a16="http://schemas.microsoft.com/office/drawing/2014/main" id="{6F24658B-2602-174F-BD98-9F49A7223841}"/>
              </a:ext>
            </a:extLst>
          </p:cNvPr>
          <p:cNvPicPr>
            <a:picLocks noChangeAspect="1"/>
          </p:cNvPicPr>
          <p:nvPr/>
        </p:nvPicPr>
        <p:blipFill>
          <a:blip r:embed="rId8"/>
          <a:stretch>
            <a:fillRect/>
          </a:stretch>
        </p:blipFill>
        <p:spPr>
          <a:xfrm>
            <a:off x="279401" y="2730945"/>
            <a:ext cx="5545097" cy="2173136"/>
          </a:xfrm>
          <a:prstGeom prst="rect">
            <a:avLst/>
          </a:prstGeom>
        </p:spPr>
      </p:pic>
      <p:pic>
        <p:nvPicPr>
          <p:cNvPr id="12" name="Picture 11">
            <a:extLst>
              <a:ext uri="{FF2B5EF4-FFF2-40B4-BE49-F238E27FC236}">
                <a16:creationId xmlns:a16="http://schemas.microsoft.com/office/drawing/2014/main" id="{7E2710CB-EBAC-AA43-8041-C8760BF7FC07}"/>
              </a:ext>
            </a:extLst>
          </p:cNvPr>
          <p:cNvPicPr>
            <a:picLocks noChangeAspect="1"/>
          </p:cNvPicPr>
          <p:nvPr/>
        </p:nvPicPr>
        <p:blipFill>
          <a:blip r:embed="rId9"/>
          <a:stretch>
            <a:fillRect/>
          </a:stretch>
        </p:blipFill>
        <p:spPr>
          <a:xfrm>
            <a:off x="6096000" y="2488966"/>
            <a:ext cx="5124331" cy="3754695"/>
          </a:xfrm>
          <a:prstGeom prst="rect">
            <a:avLst/>
          </a:prstGeom>
        </p:spPr>
      </p:pic>
      <p:sp>
        <p:nvSpPr>
          <p:cNvPr id="9" name="TextBox 8"/>
          <p:cNvSpPr txBox="1"/>
          <p:nvPr/>
        </p:nvSpPr>
        <p:spPr>
          <a:xfrm>
            <a:off x="9014792" y="3085620"/>
            <a:ext cx="3032066" cy="492443"/>
          </a:xfrm>
          <a:prstGeom prst="rect">
            <a:avLst/>
          </a:prstGeom>
          <a:noFill/>
        </p:spPr>
        <p:txBody>
          <a:bodyPr wrap="square" lIns="0" tIns="0" rIns="0" bIns="0" rtlCol="0">
            <a:spAutoFit/>
          </a:bodyPr>
          <a:lstStyle/>
          <a:p>
            <a:r>
              <a:rPr lang="en-US" sz="1600" dirty="0" err="1"/>
              <a:t>Sourcetype</a:t>
            </a:r>
            <a:r>
              <a:rPr lang="en-US" sz="1600" dirty="0"/>
              <a:t> </a:t>
            </a:r>
            <a:r>
              <a:rPr lang="en-US" sz="1600" dirty="0" err="1"/>
              <a:t>aws:cloudwatchlogs:vpcflow</a:t>
            </a:r>
            <a:endParaRPr lang="en-US" sz="1600" dirty="0"/>
          </a:p>
        </p:txBody>
      </p:sp>
      <p:sp>
        <p:nvSpPr>
          <p:cNvPr id="10" name="TextBox 9"/>
          <p:cNvSpPr txBox="1"/>
          <p:nvPr/>
        </p:nvSpPr>
        <p:spPr>
          <a:xfrm>
            <a:off x="9635047" y="5177167"/>
            <a:ext cx="938608" cy="492443"/>
          </a:xfrm>
          <a:prstGeom prst="rect">
            <a:avLst/>
          </a:prstGeom>
          <a:noFill/>
        </p:spPr>
        <p:txBody>
          <a:bodyPr wrap="square" lIns="0" tIns="0" rIns="0" bIns="0" rtlCol="0">
            <a:spAutoFit/>
          </a:bodyPr>
          <a:lstStyle/>
          <a:p>
            <a:r>
              <a:rPr lang="en-US" sz="1600" dirty="0"/>
              <a:t>Index: </a:t>
            </a:r>
          </a:p>
          <a:p>
            <a:r>
              <a:rPr lang="en-US" sz="1600" dirty="0"/>
              <a:t>default</a:t>
            </a:r>
          </a:p>
        </p:txBody>
      </p:sp>
    </p:spTree>
    <p:extLst>
      <p:ext uri="{BB962C8B-B14F-4D97-AF65-F5344CB8AC3E}">
        <p14:creationId xmlns:p14="http://schemas.microsoft.com/office/powerpoint/2010/main" val="16273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Start Searching the new token</a:t>
            </a:r>
          </a:p>
        </p:txBody>
      </p:sp>
      <p:pic>
        <p:nvPicPr>
          <p:cNvPr id="6" name="Picture 5">
            <a:extLst>
              <a:ext uri="{FF2B5EF4-FFF2-40B4-BE49-F238E27FC236}">
                <a16:creationId xmlns:a16="http://schemas.microsoft.com/office/drawing/2014/main" id="{ADFA2635-C340-364F-8474-CAAAD259F65B}"/>
              </a:ext>
            </a:extLst>
          </p:cNvPr>
          <p:cNvPicPr>
            <a:picLocks noChangeAspect="1"/>
          </p:cNvPicPr>
          <p:nvPr/>
        </p:nvPicPr>
        <p:blipFill>
          <a:blip r:embed="rId3"/>
          <a:stretch>
            <a:fillRect/>
          </a:stretch>
        </p:blipFill>
        <p:spPr>
          <a:xfrm>
            <a:off x="1866901" y="1404241"/>
            <a:ext cx="8902700" cy="4569377"/>
          </a:xfrm>
          <a:prstGeom prst="rect">
            <a:avLst/>
          </a:prstGeom>
        </p:spPr>
      </p:pic>
    </p:spTree>
    <p:extLst>
      <p:ext uri="{BB962C8B-B14F-4D97-AF65-F5344CB8AC3E}">
        <p14:creationId xmlns:p14="http://schemas.microsoft.com/office/powerpoint/2010/main" val="27713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Lambda Function</a:t>
            </a:r>
          </a:p>
        </p:txBody>
      </p:sp>
      <p:sp>
        <p:nvSpPr>
          <p:cNvPr id="2" name="Text Placeholder 1">
            <a:extLst>
              <a:ext uri="{FF2B5EF4-FFF2-40B4-BE49-F238E27FC236}">
                <a16:creationId xmlns:a16="http://schemas.microsoft.com/office/drawing/2014/main" id="{A8F4983E-E5C6-C34D-BF53-D11A01F6355C}"/>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58208251-762F-FB4E-869F-74FE5B005622}"/>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93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0"/>
          </p:nvPr>
        </p:nvSpPr>
        <p:spPr/>
        <p:txBody>
          <a:bodyPr/>
          <a:lstStyle/>
          <a:p>
            <a:r>
              <a:rPr lang="en-US" dirty="0"/>
              <a:t>Enable AWS Lambda Functions</a:t>
            </a:r>
          </a:p>
          <a:p>
            <a:r>
              <a:rPr lang="en-US" dirty="0"/>
              <a:t>Select Splunk Lambda Function blue print</a:t>
            </a:r>
          </a:p>
          <a:p>
            <a:pPr lvl="1"/>
            <a:r>
              <a:rPr lang="en-US" dirty="0"/>
              <a:t>Splunk-CloudWatch-logs-processing</a:t>
            </a:r>
          </a:p>
          <a:p>
            <a:r>
              <a:rPr lang="en-US" dirty="0"/>
              <a:t>Configure Blue Print</a:t>
            </a:r>
          </a:p>
          <a:p>
            <a:pPr lvl="1"/>
            <a:r>
              <a:rPr lang="en-US" dirty="0"/>
              <a:t>Select CloudWatch Log Group (</a:t>
            </a:r>
            <a:r>
              <a:rPr lang="en-US" dirty="0" err="1"/>
              <a:t>VPCFlowLogs</a:t>
            </a:r>
            <a:r>
              <a:rPr lang="en-US" dirty="0"/>
              <a:t>)</a:t>
            </a:r>
          </a:p>
          <a:p>
            <a:pPr lvl="1"/>
            <a:r>
              <a:rPr lang="en-US" dirty="0"/>
              <a:t>Enable Trigger</a:t>
            </a:r>
          </a:p>
          <a:p>
            <a:r>
              <a:rPr lang="en-US" dirty="0"/>
              <a:t>Name Lambda Function (</a:t>
            </a:r>
            <a:r>
              <a:rPr lang="en-US" dirty="0" err="1"/>
              <a:t>SplunkVPCFlowLogs</a:t>
            </a:r>
            <a:r>
              <a:rPr lang="en-US" dirty="0"/>
              <a:t>)</a:t>
            </a:r>
          </a:p>
          <a:p>
            <a:r>
              <a:rPr lang="en-US" dirty="0"/>
              <a:t>Set Splunk Variables</a:t>
            </a:r>
          </a:p>
          <a:p>
            <a:pPr lvl="1"/>
            <a:r>
              <a:rPr lang="en-US" dirty="0"/>
              <a:t>Set SPLUNK_HEC_URL </a:t>
            </a:r>
            <a:r>
              <a:rPr lang="mr-IN" dirty="0"/>
              <a:t>–</a:t>
            </a:r>
            <a:r>
              <a:rPr lang="en-US" dirty="0"/>
              <a:t> https://&lt;</a:t>
            </a:r>
            <a:r>
              <a:rPr lang="en-US" dirty="0" err="1"/>
              <a:t>ip</a:t>
            </a:r>
            <a:r>
              <a:rPr lang="en-US" dirty="0"/>
              <a:t>&gt;/services/collector</a:t>
            </a:r>
          </a:p>
          <a:p>
            <a:pPr lvl="1"/>
            <a:r>
              <a:rPr lang="en-US" dirty="0"/>
              <a:t>Set SPLUNK_HEC_TOKEN</a:t>
            </a:r>
          </a:p>
          <a:p>
            <a:r>
              <a:rPr lang="en-US" dirty="0"/>
              <a:t>Create IAM Role with Lambda Execution enabled</a:t>
            </a:r>
          </a:p>
          <a:p>
            <a:r>
              <a:rPr lang="en-US" dirty="0"/>
              <a:t>Create Function</a:t>
            </a:r>
          </a:p>
        </p:txBody>
      </p:sp>
      <p:sp>
        <p:nvSpPr>
          <p:cNvPr id="2" name="Title 1"/>
          <p:cNvSpPr>
            <a:spLocks noGrp="1"/>
          </p:cNvSpPr>
          <p:nvPr>
            <p:ph type="title"/>
          </p:nvPr>
        </p:nvSpPr>
        <p:spPr/>
        <p:txBody>
          <a:bodyPr/>
          <a:lstStyle/>
          <a:p>
            <a:r>
              <a:rPr lang="en-US" dirty="0"/>
              <a:t>Setup AWS Lambda</a:t>
            </a:r>
          </a:p>
        </p:txBody>
      </p:sp>
    </p:spTree>
    <p:extLst>
      <p:ext uri="{BB962C8B-B14F-4D97-AF65-F5344CB8AC3E}">
        <p14:creationId xmlns:p14="http://schemas.microsoft.com/office/powerpoint/2010/main" val="1243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84858B-0B3D-694B-85F0-B01C9327FEFF}"/>
              </a:ext>
            </a:extLst>
          </p:cNvPr>
          <p:cNvPicPr>
            <a:picLocks noChangeAspect="1"/>
          </p:cNvPicPr>
          <p:nvPr/>
        </p:nvPicPr>
        <p:blipFill>
          <a:blip r:embed="rId3"/>
          <a:stretch>
            <a:fillRect/>
          </a:stretch>
        </p:blipFill>
        <p:spPr>
          <a:xfrm>
            <a:off x="825473" y="1280628"/>
            <a:ext cx="10328887" cy="5242355"/>
          </a:xfrm>
          <a:prstGeom prst="rect">
            <a:avLst/>
          </a:prstGeom>
        </p:spPr>
      </p:pic>
      <p:sp>
        <p:nvSpPr>
          <p:cNvPr id="3" name="Title 2"/>
          <p:cNvSpPr>
            <a:spLocks noGrp="1"/>
          </p:cNvSpPr>
          <p:nvPr>
            <p:ph type="title"/>
          </p:nvPr>
        </p:nvSpPr>
        <p:spPr/>
        <p:txBody>
          <a:bodyPr/>
          <a:lstStyle/>
          <a:p>
            <a:r>
              <a:rPr lang="en-US" dirty="0"/>
              <a:t>Setup AWS Lambda</a:t>
            </a:r>
          </a:p>
        </p:txBody>
      </p:sp>
      <p:sp>
        <p:nvSpPr>
          <p:cNvPr id="4" name="Subtitle 3"/>
          <p:cNvSpPr>
            <a:spLocks noGrp="1"/>
          </p:cNvSpPr>
          <p:nvPr>
            <p:ph type="subTitle" idx="12"/>
          </p:nvPr>
        </p:nvSpPr>
        <p:spPr/>
        <p:txBody>
          <a:bodyPr/>
          <a:lstStyle/>
          <a:p>
            <a:r>
              <a:rPr lang="en-US" dirty="0"/>
              <a:t>Compute -&gt; Lambda</a:t>
            </a:r>
          </a:p>
        </p:txBody>
      </p:sp>
      <p:cxnSp>
        <p:nvCxnSpPr>
          <p:cNvPr id="6" name="Straight Arrow Connector 5"/>
          <p:cNvCxnSpPr>
            <a:cxnSpLocks/>
          </p:cNvCxnSpPr>
          <p:nvPr/>
        </p:nvCxnSpPr>
        <p:spPr>
          <a:xfrm>
            <a:off x="1290920" y="3263154"/>
            <a:ext cx="1731681" cy="546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3920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Enable AWS Lambda Functions</a:t>
            </a:r>
          </a:p>
          <a:p>
            <a:endParaRPr lang="en-US" dirty="0"/>
          </a:p>
        </p:txBody>
      </p:sp>
      <p:pic>
        <p:nvPicPr>
          <p:cNvPr id="6" name="Picture 5">
            <a:extLst>
              <a:ext uri="{FF2B5EF4-FFF2-40B4-BE49-F238E27FC236}">
                <a16:creationId xmlns:a16="http://schemas.microsoft.com/office/drawing/2014/main" id="{4DDB582C-4D36-EF44-9EA8-74ABBE9A221C}"/>
              </a:ext>
            </a:extLst>
          </p:cNvPr>
          <p:cNvPicPr>
            <a:picLocks noChangeAspect="1"/>
          </p:cNvPicPr>
          <p:nvPr/>
        </p:nvPicPr>
        <p:blipFill>
          <a:blip r:embed="rId3"/>
          <a:stretch>
            <a:fillRect/>
          </a:stretch>
        </p:blipFill>
        <p:spPr>
          <a:xfrm>
            <a:off x="1550537" y="1280629"/>
            <a:ext cx="10185400" cy="5014351"/>
          </a:xfrm>
          <a:prstGeom prst="rect">
            <a:avLst/>
          </a:prstGeom>
        </p:spPr>
      </p:pic>
      <p:cxnSp>
        <p:nvCxnSpPr>
          <p:cNvPr id="8" name="Straight Arrow Connector 7">
            <a:extLst>
              <a:ext uri="{FF2B5EF4-FFF2-40B4-BE49-F238E27FC236}">
                <a16:creationId xmlns:a16="http://schemas.microsoft.com/office/drawing/2014/main" id="{21F18851-CE46-3546-BF40-29AC355A5AFF}"/>
              </a:ext>
            </a:extLst>
          </p:cNvPr>
          <p:cNvCxnSpPr>
            <a:cxnSpLocks/>
          </p:cNvCxnSpPr>
          <p:nvPr/>
        </p:nvCxnSpPr>
        <p:spPr>
          <a:xfrm flipH="1">
            <a:off x="8712201" y="2259854"/>
            <a:ext cx="2579497" cy="5722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2BC494-A8B4-034F-9B87-638A8F28D3C9}"/>
              </a:ext>
            </a:extLst>
          </p:cNvPr>
          <p:cNvSpPr txBox="1"/>
          <p:nvPr/>
        </p:nvSpPr>
        <p:spPr>
          <a:xfrm>
            <a:off x="10074115" y="1767411"/>
            <a:ext cx="1661823" cy="984885"/>
          </a:xfrm>
          <a:prstGeom prst="rect">
            <a:avLst/>
          </a:prstGeom>
          <a:noFill/>
        </p:spPr>
        <p:txBody>
          <a:bodyPr wrap="square" lIns="0" tIns="0" rIns="0" bIns="0" rtlCol="0">
            <a:spAutoFit/>
          </a:bodyPr>
          <a:lstStyle/>
          <a:p>
            <a:r>
              <a:rPr lang="en-US" sz="3200" dirty="0">
                <a:solidFill>
                  <a:schemeClr val="bg1"/>
                </a:solidFill>
              </a:rPr>
              <a:t>Click Here</a:t>
            </a:r>
          </a:p>
        </p:txBody>
      </p:sp>
    </p:spTree>
    <p:extLst>
      <p:ext uri="{BB962C8B-B14F-4D97-AF65-F5344CB8AC3E}">
        <p14:creationId xmlns:p14="http://schemas.microsoft.com/office/powerpoint/2010/main" val="17411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7B6792-126F-6745-B9A2-D7575D286146}"/>
              </a:ext>
            </a:extLst>
          </p:cNvPr>
          <p:cNvPicPr>
            <a:picLocks noChangeAspect="1"/>
          </p:cNvPicPr>
          <p:nvPr/>
        </p:nvPicPr>
        <p:blipFill>
          <a:blip r:embed="rId3"/>
          <a:stretch>
            <a:fillRect/>
          </a:stretch>
        </p:blipFill>
        <p:spPr>
          <a:xfrm>
            <a:off x="1701800" y="1538530"/>
            <a:ext cx="9423400" cy="4775157"/>
          </a:xfrm>
          <a:prstGeom prst="rect">
            <a:avLst/>
          </a:prstGeom>
        </p:spPr>
      </p:pic>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-logs-processing’ blue print</a:t>
            </a:r>
          </a:p>
          <a:p>
            <a:endParaRPr lang="en-US" dirty="0"/>
          </a:p>
        </p:txBody>
      </p:sp>
      <p:cxnSp>
        <p:nvCxnSpPr>
          <p:cNvPr id="5" name="Straight Arrow Connector 4"/>
          <p:cNvCxnSpPr>
            <a:cxnSpLocks/>
            <a:stCxn id="6" idx="2"/>
          </p:cNvCxnSpPr>
          <p:nvPr/>
        </p:nvCxnSpPr>
        <p:spPr>
          <a:xfrm>
            <a:off x="766308" y="4927594"/>
            <a:ext cx="1125993" cy="74930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6440" y="4435151"/>
            <a:ext cx="1139736" cy="492443"/>
          </a:xfrm>
          <a:prstGeom prst="rect">
            <a:avLst/>
          </a:prstGeom>
          <a:noFill/>
        </p:spPr>
        <p:txBody>
          <a:bodyPr wrap="none" lIns="0" tIns="0" rIns="0" bIns="0" rtlCol="0">
            <a:spAutoFit/>
          </a:bodyPr>
          <a:lstStyle/>
          <a:p>
            <a:r>
              <a:rPr lang="en-US" sz="3200" dirty="0"/>
              <a:t>Select</a:t>
            </a:r>
          </a:p>
        </p:txBody>
      </p:sp>
    </p:spTree>
    <p:extLst>
      <p:ext uri="{BB962C8B-B14F-4D97-AF65-F5344CB8AC3E}">
        <p14:creationId xmlns:p14="http://schemas.microsoft.com/office/powerpoint/2010/main" val="17755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Configure Function</a:t>
            </a:r>
          </a:p>
          <a:p>
            <a:endParaRPr lang="en-US" dirty="0"/>
          </a:p>
        </p:txBody>
      </p:sp>
      <p:sp>
        <p:nvSpPr>
          <p:cNvPr id="5" name="TextBox 4"/>
          <p:cNvSpPr txBox="1"/>
          <p:nvPr/>
        </p:nvSpPr>
        <p:spPr>
          <a:xfrm>
            <a:off x="456063" y="4138137"/>
            <a:ext cx="5180093" cy="2462213"/>
          </a:xfrm>
          <a:prstGeom prst="rect">
            <a:avLst/>
          </a:prstGeom>
          <a:noFill/>
        </p:spPr>
        <p:txBody>
          <a:bodyPr wrap="square" lIns="0" tIns="0" rIns="0" bIns="0" rtlCol="0">
            <a:spAutoFit/>
          </a:bodyPr>
          <a:lstStyle/>
          <a:p>
            <a:r>
              <a:rPr lang="en-US" sz="3200" dirty="0"/>
              <a:t>Give your function a name and select the execution role, if it does not exist use the “Create a new role” [Next Slide]</a:t>
            </a:r>
          </a:p>
        </p:txBody>
      </p:sp>
      <p:pic>
        <p:nvPicPr>
          <p:cNvPr id="8" name="Picture 7">
            <a:extLst>
              <a:ext uri="{FF2B5EF4-FFF2-40B4-BE49-F238E27FC236}">
                <a16:creationId xmlns:a16="http://schemas.microsoft.com/office/drawing/2014/main" id="{0D961F9B-9891-1F44-8435-918082E019EB}"/>
              </a:ext>
            </a:extLst>
          </p:cNvPr>
          <p:cNvPicPr>
            <a:picLocks noChangeAspect="1"/>
          </p:cNvPicPr>
          <p:nvPr/>
        </p:nvPicPr>
        <p:blipFill>
          <a:blip r:embed="rId3"/>
          <a:stretch>
            <a:fillRect/>
          </a:stretch>
        </p:blipFill>
        <p:spPr>
          <a:xfrm>
            <a:off x="233644" y="1505013"/>
            <a:ext cx="5607553" cy="2618272"/>
          </a:xfrm>
          <a:prstGeom prst="rect">
            <a:avLst/>
          </a:prstGeom>
        </p:spPr>
      </p:pic>
      <p:pic>
        <p:nvPicPr>
          <p:cNvPr id="9" name="Picture 8">
            <a:extLst>
              <a:ext uri="{FF2B5EF4-FFF2-40B4-BE49-F238E27FC236}">
                <a16:creationId xmlns:a16="http://schemas.microsoft.com/office/drawing/2014/main" id="{74835118-00D5-E84D-85B5-33D5F170EEFA}"/>
              </a:ext>
            </a:extLst>
          </p:cNvPr>
          <p:cNvPicPr>
            <a:picLocks noChangeAspect="1"/>
          </p:cNvPicPr>
          <p:nvPr/>
        </p:nvPicPr>
        <p:blipFill>
          <a:blip r:embed="rId4"/>
          <a:stretch>
            <a:fillRect/>
          </a:stretch>
        </p:blipFill>
        <p:spPr>
          <a:xfrm>
            <a:off x="6096000" y="1371599"/>
            <a:ext cx="5927672" cy="3130607"/>
          </a:xfrm>
          <a:prstGeom prst="rect">
            <a:avLst/>
          </a:prstGeom>
        </p:spPr>
      </p:pic>
    </p:spTree>
    <p:extLst>
      <p:ext uri="{BB962C8B-B14F-4D97-AF65-F5344CB8AC3E}">
        <p14:creationId xmlns:p14="http://schemas.microsoft.com/office/powerpoint/2010/main" val="297195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a:off x="4218751" y="4497917"/>
            <a:ext cx="3687808" cy="861967"/>
          </a:xfrm>
          <a:prstGeom prst="rect">
            <a:avLst/>
          </a:prstGeom>
          <a:noFill/>
        </p:spPr>
        <p:txBody>
          <a:bodyPr wrap="square" lIns="0" tIns="0" rIns="0" bIns="0" rtlCol="0">
            <a:spAutoFit/>
          </a:bodyPr>
          <a:lstStyle/>
          <a:p>
            <a:pPr algn="ctr"/>
            <a:r>
              <a:rPr lang="en-US" sz="1867" dirty="0"/>
              <a:t>2) Create </a:t>
            </a:r>
            <a:r>
              <a:rPr lang="en-US" sz="1867" dirty="0" err="1">
                <a:latin typeface="Courier" charset="0"/>
                <a:ea typeface="Courier" charset="0"/>
                <a:cs typeface="Courier" charset="0"/>
              </a:rPr>
              <a:t>lambda_basic_execution</a:t>
            </a:r>
            <a:endParaRPr lang="en-US" sz="1867" dirty="0">
              <a:latin typeface="Courier" charset="0"/>
              <a:ea typeface="Courier" charset="0"/>
              <a:cs typeface="Courier" charset="0"/>
            </a:endParaRPr>
          </a:p>
          <a:p>
            <a:pPr algn="ctr"/>
            <a:r>
              <a:rPr lang="en-US" sz="1867" dirty="0">
                <a:latin typeface="Courier" charset="0"/>
                <a:ea typeface="Courier" charset="0"/>
                <a:cs typeface="Courier" charset="0"/>
              </a:rPr>
              <a:t>Click Allow</a:t>
            </a:r>
          </a:p>
        </p:txBody>
      </p:sp>
      <p:sp>
        <p:nvSpPr>
          <p:cNvPr id="17" name="TextBox 16"/>
          <p:cNvSpPr txBox="1"/>
          <p:nvPr/>
        </p:nvSpPr>
        <p:spPr>
          <a:xfrm>
            <a:off x="456063" y="4497916"/>
            <a:ext cx="3606623" cy="287323"/>
          </a:xfrm>
          <a:prstGeom prst="rect">
            <a:avLst/>
          </a:prstGeom>
          <a:noFill/>
        </p:spPr>
        <p:txBody>
          <a:bodyPr wrap="square" lIns="0" tIns="0" rIns="0" bIns="0" rtlCol="0">
            <a:spAutoFit/>
          </a:bodyPr>
          <a:lstStyle/>
          <a:p>
            <a:pPr algn="ctr"/>
            <a:r>
              <a:rPr lang="en-US" sz="1867" dirty="0"/>
              <a:t>1) Select “Create a new role”</a:t>
            </a:r>
            <a:endParaRPr lang="en-US" sz="1867" dirty="0">
              <a:latin typeface="Courier" charset="0"/>
              <a:ea typeface="Courier" charset="0"/>
              <a:cs typeface="Courier" charset="0"/>
            </a:endParaRPr>
          </a:p>
        </p:txBody>
      </p:sp>
      <p:sp>
        <p:nvSpPr>
          <p:cNvPr id="18" name="TextBox 17"/>
          <p:cNvSpPr txBox="1"/>
          <p:nvPr/>
        </p:nvSpPr>
        <p:spPr>
          <a:xfrm>
            <a:off x="7899311" y="4497917"/>
            <a:ext cx="4051479" cy="1436612"/>
          </a:xfrm>
          <a:prstGeom prst="rect">
            <a:avLst/>
          </a:prstGeom>
          <a:noFill/>
        </p:spPr>
        <p:txBody>
          <a:bodyPr wrap="square" lIns="0" tIns="0" rIns="0" bIns="0" rtlCol="0">
            <a:spAutoFit/>
          </a:bodyPr>
          <a:lstStyle/>
          <a:p>
            <a:pPr algn="ctr"/>
            <a:r>
              <a:rPr lang="en-US" sz="1867" dirty="0"/>
              <a:t>3) Validate that the new role ‘</a:t>
            </a:r>
            <a:r>
              <a:rPr lang="en-US" sz="1867" dirty="0" err="1"/>
              <a:t>lambda_basic_execution</a:t>
            </a:r>
            <a:r>
              <a:rPr lang="en-US" sz="1867" dirty="0"/>
              <a:t>’ is selected and select your CloudWatch Log group that will trigger this Lambda Function.</a:t>
            </a:r>
            <a:endParaRPr lang="en-US" sz="1867" dirty="0">
              <a:latin typeface="Courier" charset="0"/>
              <a:ea typeface="Courier" charset="0"/>
              <a:cs typeface="Courier" charset="0"/>
            </a:endParaRPr>
          </a:p>
        </p:txBody>
      </p:sp>
      <p:sp>
        <p:nvSpPr>
          <p:cNvPr id="3" name="TextBox 2"/>
          <p:cNvSpPr txBox="1"/>
          <p:nvPr/>
        </p:nvSpPr>
        <p:spPr>
          <a:xfrm>
            <a:off x="771331" y="4640425"/>
            <a:ext cx="65" cy="492443"/>
          </a:xfrm>
          <a:prstGeom prst="rect">
            <a:avLst/>
          </a:prstGeom>
          <a:noFill/>
        </p:spPr>
        <p:txBody>
          <a:bodyPr wrap="none" lIns="0" tIns="0" rIns="0" bIns="0" rtlCol="0">
            <a:spAutoFit/>
          </a:bodyPr>
          <a:lstStyle/>
          <a:p>
            <a:endParaRPr lang="en-US" sz="3200" dirty="0"/>
          </a:p>
        </p:txBody>
      </p:sp>
      <p:pic>
        <p:nvPicPr>
          <p:cNvPr id="4" name="Picture 3">
            <a:extLst>
              <a:ext uri="{FF2B5EF4-FFF2-40B4-BE49-F238E27FC236}">
                <a16:creationId xmlns:a16="http://schemas.microsoft.com/office/drawing/2014/main" id="{16F05349-91BD-5D48-98E7-FA6F7A68E690}"/>
              </a:ext>
            </a:extLst>
          </p:cNvPr>
          <p:cNvPicPr>
            <a:picLocks noChangeAspect="1"/>
          </p:cNvPicPr>
          <p:nvPr/>
        </p:nvPicPr>
        <p:blipFill>
          <a:blip r:embed="rId8"/>
          <a:stretch>
            <a:fillRect/>
          </a:stretch>
        </p:blipFill>
        <p:spPr>
          <a:xfrm>
            <a:off x="25591" y="2322530"/>
            <a:ext cx="4062685" cy="1597729"/>
          </a:xfrm>
          <a:prstGeom prst="rect">
            <a:avLst/>
          </a:prstGeom>
        </p:spPr>
      </p:pic>
      <p:pic>
        <p:nvPicPr>
          <p:cNvPr id="6" name="Picture 5">
            <a:extLst>
              <a:ext uri="{FF2B5EF4-FFF2-40B4-BE49-F238E27FC236}">
                <a16:creationId xmlns:a16="http://schemas.microsoft.com/office/drawing/2014/main" id="{88BA3EA3-0C28-604E-9A28-1BDCBDA5AFF5}"/>
              </a:ext>
            </a:extLst>
          </p:cNvPr>
          <p:cNvPicPr>
            <a:picLocks noChangeAspect="1"/>
          </p:cNvPicPr>
          <p:nvPr/>
        </p:nvPicPr>
        <p:blipFill>
          <a:blip r:embed="rId9"/>
          <a:stretch>
            <a:fillRect/>
          </a:stretch>
        </p:blipFill>
        <p:spPr>
          <a:xfrm>
            <a:off x="4193352" y="2322530"/>
            <a:ext cx="3801733" cy="2075980"/>
          </a:xfrm>
          <a:prstGeom prst="rect">
            <a:avLst/>
          </a:prstGeom>
        </p:spPr>
      </p:pic>
      <p:pic>
        <p:nvPicPr>
          <p:cNvPr id="8" name="Picture 7">
            <a:extLst>
              <a:ext uri="{FF2B5EF4-FFF2-40B4-BE49-F238E27FC236}">
                <a16:creationId xmlns:a16="http://schemas.microsoft.com/office/drawing/2014/main" id="{0526FC17-D9EA-8043-AF56-8A32EF2AB0D1}"/>
              </a:ext>
            </a:extLst>
          </p:cNvPr>
          <p:cNvPicPr>
            <a:picLocks noChangeAspect="1"/>
          </p:cNvPicPr>
          <p:nvPr/>
        </p:nvPicPr>
        <p:blipFill>
          <a:blip r:embed="rId10"/>
          <a:stretch>
            <a:fillRect/>
          </a:stretch>
        </p:blipFill>
        <p:spPr>
          <a:xfrm>
            <a:off x="8109386" y="2321179"/>
            <a:ext cx="4042961" cy="1887987"/>
          </a:xfrm>
          <a:prstGeom prst="rect">
            <a:avLst/>
          </a:prstGeom>
        </p:spPr>
      </p:pic>
    </p:spTree>
    <p:extLst>
      <p:ext uri="{BB962C8B-B14F-4D97-AF65-F5344CB8AC3E}">
        <p14:creationId xmlns:p14="http://schemas.microsoft.com/office/powerpoint/2010/main" val="277540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Log into </a:t>
            </a:r>
            <a:r>
              <a:rPr lang="en-US" dirty="0">
                <a:hlinkClick r:id="rId3"/>
              </a:rPr>
              <a:t>http://www.splunk.com</a:t>
            </a:r>
            <a:r>
              <a:rPr lang="en-US" dirty="0"/>
              <a:t>  Select </a:t>
            </a:r>
            <a:r>
              <a:rPr lang="en-US" b="1" dirty="0"/>
              <a:t>Free Splunk</a:t>
            </a:r>
          </a:p>
          <a:p>
            <a:r>
              <a:rPr lang="en-US" dirty="0"/>
              <a:t>Create Splunk Cloud Trial (15 days)</a:t>
            </a:r>
          </a:p>
          <a:p>
            <a:r>
              <a:rPr lang="en-US" dirty="0"/>
              <a:t>Install AWS App and </a:t>
            </a:r>
            <a:r>
              <a:rPr lang="en-US" b="1" dirty="0"/>
              <a:t>dependencies Setup AWS Account / Inputs</a:t>
            </a:r>
          </a:p>
          <a:p>
            <a:r>
              <a:rPr lang="en-US" b="1" dirty="0"/>
              <a:t>Setup HTTP Event Collector (HEC)</a:t>
            </a:r>
          </a:p>
        </p:txBody>
      </p:sp>
      <p:sp>
        <p:nvSpPr>
          <p:cNvPr id="4" name="Content Placeholder 3"/>
          <p:cNvSpPr>
            <a:spLocks noGrp="1"/>
          </p:cNvSpPr>
          <p:nvPr>
            <p:ph sz="half" idx="12"/>
          </p:nvPr>
        </p:nvSpPr>
        <p:spPr/>
        <p:txBody>
          <a:bodyPr/>
          <a:lstStyle/>
          <a:p>
            <a:r>
              <a:rPr lang="en-US" dirty="0"/>
              <a:t>Overview for AMI deployment</a:t>
            </a:r>
          </a:p>
          <a:p>
            <a:r>
              <a:rPr lang="en-US" dirty="0"/>
              <a:t>Go to </a:t>
            </a:r>
            <a:r>
              <a:rPr lang="en-US" dirty="0">
                <a:hlinkClick r:id="rId4"/>
              </a:rPr>
              <a:t>https://aws.amazon.com/marketplace</a:t>
            </a:r>
            <a:r>
              <a:rPr lang="en-US" dirty="0"/>
              <a:t> search for “</a:t>
            </a:r>
            <a:r>
              <a:rPr lang="en-US" dirty="0" err="1"/>
              <a:t>splunk</a:t>
            </a:r>
            <a:r>
              <a:rPr lang="en-US" dirty="0"/>
              <a:t>”</a:t>
            </a:r>
          </a:p>
          <a:p>
            <a:r>
              <a:rPr lang="en-US" dirty="0"/>
              <a:t>Deploy Splunk Enterprise AMI in your AWS environment</a:t>
            </a:r>
          </a:p>
          <a:p>
            <a:r>
              <a:rPr lang="en-US" b="1" dirty="0"/>
              <a:t>Setup Splunk App for AWS</a:t>
            </a:r>
          </a:p>
          <a:p>
            <a:r>
              <a:rPr lang="en-US" b="1" dirty="0"/>
              <a:t>Install Dependencies for AWS App</a:t>
            </a:r>
          </a:p>
          <a:p>
            <a:r>
              <a:rPr lang="en-US" b="1" dirty="0"/>
              <a:t>Setup HTTP Event Collector (HEC)</a:t>
            </a:r>
          </a:p>
        </p:txBody>
      </p:sp>
      <p:sp>
        <p:nvSpPr>
          <p:cNvPr id="3" name="Title 2"/>
          <p:cNvSpPr>
            <a:spLocks noGrp="1"/>
          </p:cNvSpPr>
          <p:nvPr>
            <p:ph type="title"/>
          </p:nvPr>
        </p:nvSpPr>
        <p:spPr/>
        <p:txBody>
          <a:bodyPr/>
          <a:lstStyle/>
          <a:p>
            <a:r>
              <a:rPr lang="en-US" dirty="0"/>
              <a:t>Setup Splunk Enterprise on AWS</a:t>
            </a:r>
          </a:p>
        </p:txBody>
      </p:sp>
      <p:sp>
        <p:nvSpPr>
          <p:cNvPr id="5" name="Subtitle 4"/>
          <p:cNvSpPr>
            <a:spLocks noGrp="1"/>
          </p:cNvSpPr>
          <p:nvPr>
            <p:ph type="subTitle" idx="13"/>
          </p:nvPr>
        </p:nvSpPr>
        <p:spPr/>
        <p:txBody>
          <a:bodyPr/>
          <a:lstStyle/>
          <a:p>
            <a:r>
              <a:rPr lang="en-US" dirty="0"/>
              <a:t>Splunk Cloud Sales Trial vs. AMI (Amazon Machine Image)</a:t>
            </a:r>
          </a:p>
        </p:txBody>
      </p:sp>
    </p:spTree>
    <p:extLst>
      <p:ext uri="{BB962C8B-B14F-4D97-AF65-F5344CB8AC3E}">
        <p14:creationId xmlns:p14="http://schemas.microsoft.com/office/powerpoint/2010/main" val="182533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sz="2133" dirty="0"/>
              <a:t>SPLUNK_HEC_URL = https://&lt;host&gt;:8088/services/collector</a:t>
            </a:r>
          </a:p>
          <a:p>
            <a:endParaRPr lang="en-US" sz="2133" dirty="0"/>
          </a:p>
          <a:p>
            <a:r>
              <a:rPr lang="en-US" sz="2133" u="sng" dirty="0"/>
              <a:t>Splunk Cloud URL </a:t>
            </a:r>
            <a:r>
              <a:rPr lang="en-US" sz="2133" dirty="0"/>
              <a:t>: </a:t>
            </a:r>
          </a:p>
          <a:p>
            <a:pPr lvl="1"/>
            <a:r>
              <a:rPr lang="en-US" sz="1733" dirty="0"/>
              <a:t>https://http-inputs-&lt;customer&gt;.</a:t>
            </a:r>
            <a:r>
              <a:rPr lang="en-US" sz="1733" dirty="0" err="1"/>
              <a:t>splunkcloud.com</a:t>
            </a:r>
            <a:r>
              <a:rPr lang="en-US" sz="1733" dirty="0"/>
              <a:t>/services/collector</a:t>
            </a:r>
          </a:p>
          <a:p>
            <a:r>
              <a:rPr lang="en-US" sz="2133" u="sng" dirty="0"/>
              <a:t>Splunk Cloud Trial URL </a:t>
            </a:r>
            <a:r>
              <a:rPr lang="en-US" sz="2133" dirty="0"/>
              <a:t>: </a:t>
            </a:r>
          </a:p>
          <a:p>
            <a:pPr lvl="1"/>
            <a:r>
              <a:rPr lang="en-US" sz="1733" dirty="0"/>
              <a:t>https://input-&lt;trial&gt;.cloud.splunk.com:8088/services/collector</a:t>
            </a:r>
          </a:p>
          <a:p>
            <a:r>
              <a:rPr lang="en-US" sz="2133" u="sng" dirty="0"/>
              <a:t>Splunk AMI: </a:t>
            </a:r>
          </a:p>
          <a:p>
            <a:pPr lvl="1"/>
            <a:r>
              <a:rPr lang="en-US" sz="1733" dirty="0"/>
              <a:t>https://&lt;</a:t>
            </a:r>
            <a:r>
              <a:rPr lang="en-US" sz="1733" dirty="0" err="1"/>
              <a:t>ip_add</a:t>
            </a:r>
            <a:r>
              <a:rPr lang="en-US" sz="1733" dirty="0"/>
              <a:t>&gt;:8088/services/collector</a:t>
            </a:r>
          </a:p>
          <a:p>
            <a:endParaRPr lang="en-US" sz="2133" dirty="0"/>
          </a:p>
        </p:txBody>
      </p:sp>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3"/>
          </p:nvPr>
        </p:nvSpPr>
        <p:spPr/>
        <p:txBody>
          <a:bodyPr/>
          <a:lstStyle/>
          <a:p>
            <a:r>
              <a:rPr lang="en-US" dirty="0"/>
              <a:t>Fill in variables HEC_URL, HEC_TOKEN</a:t>
            </a:r>
          </a:p>
        </p:txBody>
      </p:sp>
      <p:pic>
        <p:nvPicPr>
          <p:cNvPr id="7" name="Picture 6">
            <a:extLst>
              <a:ext uri="{FF2B5EF4-FFF2-40B4-BE49-F238E27FC236}">
                <a16:creationId xmlns:a16="http://schemas.microsoft.com/office/drawing/2014/main" id="{2F97F9F7-67CD-754D-B027-E3A6B46A2C28}"/>
              </a:ext>
            </a:extLst>
          </p:cNvPr>
          <p:cNvPicPr>
            <a:picLocks noChangeAspect="1"/>
          </p:cNvPicPr>
          <p:nvPr/>
        </p:nvPicPr>
        <p:blipFill>
          <a:blip r:embed="rId3"/>
          <a:stretch>
            <a:fillRect/>
          </a:stretch>
        </p:blipFill>
        <p:spPr>
          <a:xfrm>
            <a:off x="456063" y="1369978"/>
            <a:ext cx="5384644" cy="4533900"/>
          </a:xfrm>
          <a:prstGeom prst="rect">
            <a:avLst/>
          </a:prstGeom>
        </p:spPr>
      </p:pic>
    </p:spTree>
    <p:extLst>
      <p:ext uri="{BB962C8B-B14F-4D97-AF65-F5344CB8AC3E}">
        <p14:creationId xmlns:p14="http://schemas.microsoft.com/office/powerpoint/2010/main" val="12960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4:</a:t>
            </a:r>
          </a:p>
        </p:txBody>
      </p:sp>
      <p:sp>
        <p:nvSpPr>
          <p:cNvPr id="3" name="Text Placeholder 2">
            <a:extLst>
              <a:ext uri="{FF2B5EF4-FFF2-40B4-BE49-F238E27FC236}">
                <a16:creationId xmlns:a16="http://schemas.microsoft.com/office/drawing/2014/main" id="{032DDEB7-A950-A445-B9C3-AEE68418F0B1}"/>
              </a:ext>
            </a:extLst>
          </p:cNvPr>
          <p:cNvSpPr>
            <a:spLocks noGrp="1"/>
          </p:cNvSpPr>
          <p:nvPr>
            <p:ph type="body" idx="1"/>
          </p:nvPr>
        </p:nvSpPr>
        <p:spPr/>
        <p:txBody>
          <a:bodyPr/>
          <a:lstStyle/>
          <a:p>
            <a:r>
              <a:rPr lang="en-US" dirty="0"/>
              <a:t>Setting Up Splunk App for AWS</a:t>
            </a:r>
          </a:p>
        </p:txBody>
      </p:sp>
      <p:sp>
        <p:nvSpPr>
          <p:cNvPr id="4" name="Text Placeholder 3">
            <a:extLst>
              <a:ext uri="{FF2B5EF4-FFF2-40B4-BE49-F238E27FC236}">
                <a16:creationId xmlns:a16="http://schemas.microsoft.com/office/drawing/2014/main" id="{4DC2F22A-5603-7445-B952-A051F382213D}"/>
              </a:ext>
            </a:extLst>
          </p:cNvPr>
          <p:cNvSpPr>
            <a:spLocks noGrp="1"/>
          </p:cNvSpPr>
          <p:nvPr>
            <p:ph type="body" idx="14"/>
          </p:nvPr>
        </p:nvSpPr>
        <p:spPr>
          <a:xfrm>
            <a:off x="685800" y="4881127"/>
            <a:ext cx="5067298" cy="536814"/>
          </a:xfrm>
        </p:spPr>
        <p:txBody>
          <a:bodyPr/>
          <a:lstStyle/>
          <a:p>
            <a:r>
              <a:rPr lang="en-US" dirty="0"/>
              <a:t>Getting Started with AWS</a:t>
            </a:r>
          </a:p>
          <a:p>
            <a:endParaRPr lang="en-US" dirty="0"/>
          </a:p>
        </p:txBody>
      </p:sp>
    </p:spTree>
    <p:extLst>
      <p:ext uri="{BB962C8B-B14F-4D97-AF65-F5344CB8AC3E}">
        <p14:creationId xmlns:p14="http://schemas.microsoft.com/office/powerpoint/2010/main" val="345296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AMI from AWS Marketplace </a:t>
            </a:r>
          </a:p>
        </p:txBody>
      </p:sp>
      <p:sp>
        <p:nvSpPr>
          <p:cNvPr id="3" name="Text Placeholder 2">
            <a:extLst>
              <a:ext uri="{FF2B5EF4-FFF2-40B4-BE49-F238E27FC236}">
                <a16:creationId xmlns:a16="http://schemas.microsoft.com/office/drawing/2014/main" id="{402D3225-03E9-0944-B5DA-058192DE4FC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446151F-F1C7-A04F-8C12-A6828A87D5F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67891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2"/>
              </a:rPr>
              <a:t>https://aws.amazon.com/marketplace</a:t>
            </a:r>
            <a:r>
              <a:rPr lang="en-US" dirty="0"/>
              <a:t>, search for Splunk</a:t>
            </a:r>
          </a:p>
        </p:txBody>
      </p:sp>
      <p:pic>
        <p:nvPicPr>
          <p:cNvPr id="8" name="Picture 7">
            <a:extLst>
              <a:ext uri="{FF2B5EF4-FFF2-40B4-BE49-F238E27FC236}">
                <a16:creationId xmlns:a16="http://schemas.microsoft.com/office/drawing/2014/main" id="{D369215A-BB88-0140-9A95-BB1CA2D0DA5D}"/>
              </a:ext>
            </a:extLst>
          </p:cNvPr>
          <p:cNvPicPr>
            <a:picLocks noChangeAspect="1"/>
          </p:cNvPicPr>
          <p:nvPr/>
        </p:nvPicPr>
        <p:blipFill>
          <a:blip r:embed="rId3"/>
          <a:stretch>
            <a:fillRect/>
          </a:stretch>
        </p:blipFill>
        <p:spPr>
          <a:xfrm>
            <a:off x="1231901" y="1280629"/>
            <a:ext cx="9944100" cy="5017372"/>
          </a:xfrm>
          <a:prstGeom prst="rect">
            <a:avLst/>
          </a:prstGeom>
        </p:spPr>
      </p:pic>
    </p:spTree>
    <p:extLst>
      <p:ext uri="{BB962C8B-B14F-4D97-AF65-F5344CB8AC3E}">
        <p14:creationId xmlns:p14="http://schemas.microsoft.com/office/powerpoint/2010/main" val="38901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F1EACA-4E81-974C-AD49-98D1F3B32D82}"/>
              </a:ext>
            </a:extLst>
          </p:cNvPr>
          <p:cNvPicPr>
            <a:picLocks noChangeAspect="1"/>
          </p:cNvPicPr>
          <p:nvPr/>
        </p:nvPicPr>
        <p:blipFill>
          <a:blip r:embed="rId2"/>
          <a:stretch>
            <a:fillRect/>
          </a:stretch>
        </p:blipFill>
        <p:spPr>
          <a:xfrm>
            <a:off x="863040" y="1238784"/>
            <a:ext cx="9600837" cy="4654017"/>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331200" y="1828800"/>
            <a:ext cx="1861672" cy="20036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58401" y="395892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35418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587500" y="1433265"/>
            <a:ext cx="9017000" cy="447496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496301" y="2133600"/>
            <a:ext cx="1696572" cy="16988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82101" y="3926407"/>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6459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366905" y="1043974"/>
            <a:ext cx="8018395" cy="5814025"/>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8877300" y="5003800"/>
            <a:ext cx="1066800" cy="1397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8375" y="4634468"/>
            <a:ext cx="1421864" cy="369332"/>
          </a:xfrm>
          <a:prstGeom prst="rect">
            <a:avLst/>
          </a:prstGeom>
          <a:noFill/>
        </p:spPr>
        <p:txBody>
          <a:bodyPr wrap="none" lIns="0" tIns="0" rIns="0" bIns="0" rtlCol="0">
            <a:spAutoFit/>
          </a:bodyPr>
          <a:lstStyle/>
          <a:p>
            <a:r>
              <a:rPr lang="en-US" sz="24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8972894" y="3212322"/>
            <a:ext cx="3023264" cy="738664"/>
          </a:xfrm>
          <a:prstGeom prst="rect">
            <a:avLst/>
          </a:prstGeom>
          <a:noFill/>
        </p:spPr>
        <p:txBody>
          <a:bodyPr wrap="none" lIns="0" tIns="0" rIns="0" bIns="0" rtlCol="0">
            <a:spAutoFit/>
          </a:bodyPr>
          <a:lstStyle/>
          <a:p>
            <a:pPr algn="ctr"/>
            <a:r>
              <a:rPr lang="en-US" sz="2400" dirty="0"/>
              <a:t>Choose:</a:t>
            </a:r>
          </a:p>
          <a:p>
            <a:r>
              <a:rPr lang="en-US" sz="24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5054600" y="3935969"/>
            <a:ext cx="4493075" cy="176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39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C3D89-63C5-C841-95E6-39AE8FAF46FE}"/>
              </a:ext>
            </a:extLst>
          </p:cNvPr>
          <p:cNvPicPr>
            <a:picLocks noChangeAspect="1"/>
          </p:cNvPicPr>
          <p:nvPr/>
        </p:nvPicPr>
        <p:blipFill>
          <a:blip r:embed="rId2"/>
          <a:stretch>
            <a:fillRect/>
          </a:stretch>
        </p:blipFill>
        <p:spPr>
          <a:xfrm>
            <a:off x="867637" y="1104360"/>
            <a:ext cx="10733401" cy="5144040"/>
          </a:xfrm>
          <a:prstGeom prst="rect">
            <a:avLst/>
          </a:prstGeom>
        </p:spPr>
      </p:pic>
      <p:sp>
        <p:nvSpPr>
          <p:cNvPr id="3" name="Title 2"/>
          <p:cNvSpPr>
            <a:spLocks noGrp="1"/>
          </p:cNvSpPr>
          <p:nvPr>
            <p:ph type="title"/>
          </p:nvPr>
        </p:nvSpPr>
        <p:spPr/>
        <p:txBody>
          <a:bodyPr/>
          <a:lstStyle/>
          <a:p>
            <a:r>
              <a:rPr lang="en-US" dirty="0"/>
              <a:t>Choose type (T2.Large)</a:t>
            </a:r>
          </a:p>
        </p:txBody>
      </p:sp>
      <p:cxnSp>
        <p:nvCxnSpPr>
          <p:cNvPr id="5" name="Straight Arrow Connector 4"/>
          <p:cNvCxnSpPr>
            <a:cxnSpLocks/>
          </p:cNvCxnSpPr>
          <p:nvPr/>
        </p:nvCxnSpPr>
        <p:spPr>
          <a:xfrm flipH="1">
            <a:off x="11365705" y="4775200"/>
            <a:ext cx="319432" cy="12954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741475" y="432966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68271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144</TotalTime>
  <Words>1636</Words>
  <Application>Microsoft Macintosh PowerPoint</Application>
  <PresentationFormat>Widescreen</PresentationFormat>
  <Paragraphs>162</Paragraphs>
  <Slides>31</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.LucidaGrandeUI</vt:lpstr>
      <vt:lpstr>Arial</vt:lpstr>
      <vt:lpstr>Calibri</vt:lpstr>
      <vt:lpstr>Courier</vt:lpstr>
      <vt:lpstr>Gotham Book</vt:lpstr>
      <vt:lpstr>Wingdings 3</vt:lpstr>
      <vt:lpstr>Splunk2017</vt:lpstr>
      <vt:lpstr>newpinkSplunk</vt:lpstr>
      <vt:lpstr>Cooking with AWS and Splunk</vt:lpstr>
      <vt:lpstr>Deployment Options</vt:lpstr>
      <vt:lpstr>Setup Splunk Enterprise on AWS</vt:lpstr>
      <vt:lpstr>Setup AMI from AWS Marketplace </vt:lpstr>
      <vt:lpstr>Go to AWS Market Place</vt:lpstr>
      <vt:lpstr>Find Splunk Enterprise</vt:lpstr>
      <vt:lpstr>Find Splunk Enterprise</vt:lpstr>
      <vt:lpstr>Launch Splunk Enterprise</vt:lpstr>
      <vt:lpstr>Choose type (T2.Large)</vt:lpstr>
      <vt:lpstr>Configure instance</vt:lpstr>
      <vt:lpstr>Add Storage (Keep Default)</vt:lpstr>
      <vt:lpstr>Tags (skip)</vt:lpstr>
      <vt:lpstr>Configure Security Group</vt:lpstr>
      <vt:lpstr>Launch and Download Keys</vt:lpstr>
      <vt:lpstr>Launch and Download Keys</vt:lpstr>
      <vt:lpstr>Successful Launch</vt:lpstr>
      <vt:lpstr>Splunk Setup, now install App / Add-on</vt:lpstr>
      <vt:lpstr>Install AWS App on Instance</vt:lpstr>
      <vt:lpstr>Install AWS App and Dependencies</vt:lpstr>
      <vt:lpstr>Setup Splunk HEC</vt:lpstr>
      <vt:lpstr>Setup HTTP Event Collector (HEC)</vt:lpstr>
      <vt:lpstr>Setup HTTP Event Collector (HEC)</vt:lpstr>
      <vt:lpstr>Setup Lambda Function</vt:lpstr>
      <vt:lpstr>Setup AWS Lambda</vt:lpstr>
      <vt:lpstr>Setup AWS Lambda</vt:lpstr>
      <vt:lpstr>Setup AWS Lambda</vt:lpstr>
      <vt:lpstr>Setup AWS Lambda</vt:lpstr>
      <vt:lpstr>Setup AWS Lambda</vt:lpstr>
      <vt:lpstr>Lambda – How to create custom role</vt:lpstr>
      <vt:lpstr>Setup AWS Lambda</vt:lpstr>
      <vt:lpstr>Continue to Module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3</cp:revision>
  <dcterms:created xsi:type="dcterms:W3CDTF">2019-05-16T12:03:28Z</dcterms:created>
  <dcterms:modified xsi:type="dcterms:W3CDTF">2020-02-06T18:21:39Z</dcterms:modified>
</cp:coreProperties>
</file>